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6"/>
  </p:notesMasterIdLst>
  <p:sldIdLst>
    <p:sldId id="266" r:id="rId2"/>
    <p:sldId id="325" r:id="rId3"/>
    <p:sldId id="326" r:id="rId4"/>
    <p:sldId id="327" r:id="rId5"/>
    <p:sldId id="328" r:id="rId6"/>
    <p:sldId id="329" r:id="rId7"/>
    <p:sldId id="267" r:id="rId8"/>
    <p:sldId id="264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311" r:id="rId38"/>
    <p:sldId id="299" r:id="rId39"/>
    <p:sldId id="322" r:id="rId40"/>
    <p:sldId id="315" r:id="rId41"/>
    <p:sldId id="300" r:id="rId42"/>
    <p:sldId id="313" r:id="rId43"/>
    <p:sldId id="308" r:id="rId44"/>
    <p:sldId id="318" r:id="rId45"/>
    <p:sldId id="301" r:id="rId46"/>
    <p:sldId id="306" r:id="rId47"/>
    <p:sldId id="324" r:id="rId48"/>
    <p:sldId id="298" r:id="rId49"/>
    <p:sldId id="317" r:id="rId50"/>
    <p:sldId id="307" r:id="rId51"/>
    <p:sldId id="309" r:id="rId52"/>
    <p:sldId id="314" r:id="rId53"/>
    <p:sldId id="316" r:id="rId54"/>
    <p:sldId id="302" r:id="rId55"/>
    <p:sldId id="310" r:id="rId56"/>
    <p:sldId id="320" r:id="rId57"/>
    <p:sldId id="319" r:id="rId58"/>
    <p:sldId id="303" r:id="rId59"/>
    <p:sldId id="321" r:id="rId60"/>
    <p:sldId id="312" r:id="rId61"/>
    <p:sldId id="305" r:id="rId62"/>
    <p:sldId id="270" r:id="rId63"/>
    <p:sldId id="323" r:id="rId64"/>
    <p:sldId id="304" r:id="rId65"/>
  </p:sldIdLst>
  <p:sldSz cx="12192000" cy="6858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Hauser" panose="020B0600000101010101" charset="0"/>
      <p:regular r:id="rId73"/>
      <p:bold r:id="rId74"/>
      <p:italic r:id="rId75"/>
      <p:boldItalic r:id="rId76"/>
    </p:embeddedFont>
    <p:embeddedFont>
      <p:font typeface="Monkirta Pursuit NC" panose="020B0600000101010101" charset="0"/>
      <p:regular r:id="rId77"/>
    </p:embeddedFont>
    <p:embeddedFont>
      <p:font typeface="OCR A Extended" panose="02010509020102010303" pitchFamily="50" charset="0"/>
      <p:regular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Instructions" id="{092B7777-CB53-41CB-8CF7-0BC064AE4F0A}">
          <p14:sldIdLst>
            <p14:sldId id="266"/>
            <p14:sldId id="325"/>
            <p14:sldId id="326"/>
            <p14:sldId id="327"/>
            <p14:sldId id="328"/>
            <p14:sldId id="329"/>
          </p14:sldIdLst>
        </p14:section>
        <p14:section name="Game Board" id="{3B71AFA4-04B1-411A-ABCF-2AC36D360566}">
          <p14:sldIdLst>
            <p14:sldId id="267"/>
          </p14:sldIdLst>
        </p14:section>
        <p14:section name="Question Slides" id="{D31F99AC-66A3-4E09-8C7C-D05C90A6B5B4}">
          <p14:sldIdLst>
            <p14:sldId id="264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Reward Slides" id="{7D606927-2189-425B-A17A-C525B8887236}">
          <p14:sldIdLst>
            <p14:sldId id="311"/>
            <p14:sldId id="299"/>
            <p14:sldId id="322"/>
            <p14:sldId id="315"/>
            <p14:sldId id="300"/>
            <p14:sldId id="313"/>
            <p14:sldId id="308"/>
            <p14:sldId id="318"/>
            <p14:sldId id="301"/>
            <p14:sldId id="306"/>
            <p14:sldId id="324"/>
            <p14:sldId id="298"/>
            <p14:sldId id="317"/>
            <p14:sldId id="307"/>
            <p14:sldId id="309"/>
            <p14:sldId id="314"/>
            <p14:sldId id="316"/>
            <p14:sldId id="302"/>
            <p14:sldId id="310"/>
            <p14:sldId id="320"/>
            <p14:sldId id="319"/>
            <p14:sldId id="303"/>
            <p14:sldId id="321"/>
            <p14:sldId id="312"/>
            <p14:sldId id="305"/>
            <p14:sldId id="270"/>
            <p14:sldId id="32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710"/>
    <a:srgbClr val="899CAD"/>
    <a:srgbClr val="9CACBB"/>
    <a:srgbClr val="9EB1BA"/>
    <a:srgbClr val="CDD7DD"/>
    <a:srgbClr val="C3D0D7"/>
    <a:srgbClr val="DAE2E6"/>
    <a:srgbClr val="768594"/>
    <a:srgbClr val="E6EEED"/>
    <a:srgbClr val="F0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3333" autoAdjust="0"/>
  </p:normalViewPr>
  <p:slideViewPr>
    <p:cSldViewPr snapToGrid="0">
      <p:cViewPr varScale="1">
        <p:scale>
          <a:sx n="70" d="100"/>
          <a:sy n="70" d="100"/>
        </p:scale>
        <p:origin x="54" y="4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-2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6B0CD-746A-4C80-9D90-6C8AE5B4262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13CA9-B02D-42EF-9CE9-B11F5D547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4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https://www.taysteachingtoolkit.com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0" i="1" dirty="0"/>
              <a:t>-------</a:t>
            </a:r>
          </a:p>
          <a:p>
            <a:r>
              <a:rPr lang="en-US" b="0" i="1" dirty="0"/>
              <a:t>Background </a:t>
            </a:r>
            <a:r>
              <a:rPr lang="en-US" i="1" dirty="0"/>
              <a:t>by </a:t>
            </a:r>
            <a:r>
              <a:rPr lang="en-US" i="1" dirty="0" err="1"/>
              <a:t>Chaiwut</a:t>
            </a:r>
            <a:r>
              <a:rPr lang="en-US" i="1" dirty="0"/>
              <a:t> </a:t>
            </a:r>
            <a:r>
              <a:rPr lang="en-US" i="1" dirty="0" err="1"/>
              <a:t>Sridara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54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8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96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4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5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1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67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93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96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99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4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46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0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3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82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7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83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0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59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38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7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0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28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11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95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64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427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78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73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10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02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8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235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07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394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02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5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796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157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8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49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96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0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65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615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97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18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88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503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90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8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62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30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66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03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401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73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01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4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on a blue tile to fire a missile.</a:t>
            </a:r>
            <a:endParaRPr lang="en-US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the question</a:t>
            </a:r>
            <a:r>
              <a:rPr lang="en-US" baseline="0" dirty="0"/>
              <a:t> mark button in the middle to go to the question-choosing slide once all missiles have been fired.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 change the position of the battleships, just swap the positions of the tiles as needed. </a:t>
            </a:r>
            <a:r>
              <a:rPr lang="en-US" b="0" u="sng" baseline="0" dirty="0"/>
              <a:t>However</a:t>
            </a:r>
            <a:r>
              <a:rPr lang="en-US" u="sng" baseline="0" dirty="0"/>
              <a:t>, you must move the “hit icon” and the blue tile it’s on together</a:t>
            </a:r>
            <a:r>
              <a:rPr lang="en-US" baseline="0" dirty="0"/>
              <a:t>. Don’t just move the hit icon onto a new tile. The box it’s currently on triggers its animation and sound effects. Reference the diagram on the right of the slide for clarification.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IMPORTANT: </a:t>
            </a:r>
            <a:r>
              <a:rPr lang="en-US" b="0" i="1" baseline="0" dirty="0"/>
              <a:t>Don’t press the spacebar or an arrow key to go to the next slide, the tiles and questions </a:t>
            </a:r>
            <a:r>
              <a:rPr lang="en-US" b="0" i="1" u="sng" baseline="0" dirty="0"/>
              <a:t>may reset</a:t>
            </a:r>
            <a:r>
              <a:rPr lang="en-US" b="0" i="1" baseline="0" dirty="0"/>
              <a:t> if you do. Also, i</a:t>
            </a:r>
            <a:r>
              <a:rPr lang="en-US" i="1" baseline="0" dirty="0"/>
              <a:t>f the sound effects don’t play when you click on a box, </a:t>
            </a:r>
            <a:r>
              <a:rPr lang="en-US" i="1" u="sng" baseline="0" dirty="0"/>
              <a:t>relink the audio files</a:t>
            </a:r>
            <a:r>
              <a:rPr lang="en-US" i="1" baseline="0" dirty="0"/>
              <a:t> from the original downloaded file https://www.taysteachingtoolkit.com/games/battleship  </a:t>
            </a:r>
          </a:p>
          <a:p>
            <a:endParaRPr lang="en-US" b="0" i="1" dirty="0"/>
          </a:p>
          <a:p>
            <a:r>
              <a:rPr lang="en-US" b="0" i="1" dirty="0"/>
              <a:t>-------</a:t>
            </a:r>
          </a:p>
          <a:p>
            <a:r>
              <a:rPr lang="en-US" b="0" i="1" dirty="0"/>
              <a:t>Background water texture by</a:t>
            </a:r>
            <a:r>
              <a:rPr lang="en-US" b="0" i="1" baseline="0" dirty="0"/>
              <a:t> </a:t>
            </a:r>
            <a:r>
              <a:rPr lang="en-US" b="0" i="1" dirty="0" err="1"/>
              <a:t>Vecteezy</a:t>
            </a:r>
            <a:r>
              <a:rPr lang="en-US" b="0" i="1" dirty="0"/>
              <a:t> </a:t>
            </a:r>
            <a:r>
              <a:rPr lang="en-US" i="1" dirty="0"/>
              <a:t>https://www.vecteezy.com/free-vector/nature </a:t>
            </a:r>
            <a:endParaRPr lang="en-US" i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2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student/team chooses</a:t>
            </a:r>
            <a:r>
              <a:rPr lang="en-US" baseline="0" dirty="0"/>
              <a:t> a letter.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  <a:r>
              <a:rPr lang="en-US" baseline="0" dirty="0"/>
              <a:t> the letter they choose to go to the corresponding question slide.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13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2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57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1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9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7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6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9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4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1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1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3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3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1" Type="http://schemas.openxmlformats.org/officeDocument/2006/relationships/audio" Target="../media/audio2.wa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media" Target="../media/media2.wav"/><Relationship Id="rId7" Type="http://schemas.openxmlformats.org/officeDocument/2006/relationships/audio" Target="../media/audio4.wav"/><Relationship Id="rId12" Type="http://schemas.openxmlformats.org/officeDocument/2006/relationships/image" Target="../media/image1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7.xml"/><Relationship Id="rId11" Type="http://schemas.openxmlformats.org/officeDocument/2006/relationships/slide" Target="slide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4" Type="http://schemas.openxmlformats.org/officeDocument/2006/relationships/audio" Target="../media/media2.wav"/><Relationship Id="rId9" Type="http://schemas.openxmlformats.org/officeDocument/2006/relationships/image" Target="../media/image8.png"/><Relationship Id="rId14" Type="http://schemas.openxmlformats.org/officeDocument/2006/relationships/audio" Target="../media/audio4.wav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slide" Target="slide32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9" Type="http://schemas.openxmlformats.org/officeDocument/2006/relationships/slide" Target="slide19.xml"/><Relationship Id="rId21" Type="http://schemas.openxmlformats.org/officeDocument/2006/relationships/slide" Target="slide28.xml"/><Relationship Id="rId34" Type="http://schemas.openxmlformats.org/officeDocument/2006/relationships/image" Target="../media/image26.png"/><Relationship Id="rId42" Type="http://schemas.openxmlformats.org/officeDocument/2006/relationships/image" Target="../media/image30.png"/><Relationship Id="rId47" Type="http://schemas.openxmlformats.org/officeDocument/2006/relationships/slide" Target="slide15.xml"/><Relationship Id="rId50" Type="http://schemas.openxmlformats.org/officeDocument/2006/relationships/image" Target="../media/image34.png"/><Relationship Id="rId55" Type="http://schemas.openxmlformats.org/officeDocument/2006/relationships/slide" Target="slide11.xml"/><Relationship Id="rId7" Type="http://schemas.openxmlformats.org/officeDocument/2006/relationships/slide" Target="slide35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29" Type="http://schemas.openxmlformats.org/officeDocument/2006/relationships/slide" Target="slide24.xml"/><Relationship Id="rId11" Type="http://schemas.openxmlformats.org/officeDocument/2006/relationships/slide" Target="slide33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slide" Target="slide20.xml"/><Relationship Id="rId40" Type="http://schemas.openxmlformats.org/officeDocument/2006/relationships/image" Target="../media/image29.png"/><Relationship Id="rId45" Type="http://schemas.openxmlformats.org/officeDocument/2006/relationships/slide" Target="slide16.xml"/><Relationship Id="rId53" Type="http://schemas.openxmlformats.org/officeDocument/2006/relationships/slide" Target="slide12.xml"/><Relationship Id="rId58" Type="http://schemas.openxmlformats.org/officeDocument/2006/relationships/image" Target="../media/image38.png"/><Relationship Id="rId5" Type="http://schemas.openxmlformats.org/officeDocument/2006/relationships/slide" Target="slide36.xml"/><Relationship Id="rId61" Type="http://schemas.openxmlformats.org/officeDocument/2006/relationships/audio" Target="../media/audio2.wav"/><Relationship Id="rId19" Type="http://schemas.openxmlformats.org/officeDocument/2006/relationships/slide" Target="slide29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slide" Target="slide25.xml"/><Relationship Id="rId30" Type="http://schemas.openxmlformats.org/officeDocument/2006/relationships/image" Target="../media/image24.png"/><Relationship Id="rId35" Type="http://schemas.openxmlformats.org/officeDocument/2006/relationships/slide" Target="slide21.xml"/><Relationship Id="rId43" Type="http://schemas.openxmlformats.org/officeDocument/2006/relationships/slide" Target="slide17.xml"/><Relationship Id="rId48" Type="http://schemas.openxmlformats.org/officeDocument/2006/relationships/image" Target="../media/image33.png"/><Relationship Id="rId56" Type="http://schemas.openxmlformats.org/officeDocument/2006/relationships/image" Target="../media/image37.png"/><Relationship Id="rId8" Type="http://schemas.openxmlformats.org/officeDocument/2006/relationships/image" Target="../media/image13.png"/><Relationship Id="rId51" Type="http://schemas.openxmlformats.org/officeDocument/2006/relationships/slide" Target="slide13.xml"/><Relationship Id="rId3" Type="http://schemas.openxmlformats.org/officeDocument/2006/relationships/audio" Target="../media/audio2.wav"/><Relationship Id="rId12" Type="http://schemas.openxmlformats.org/officeDocument/2006/relationships/image" Target="../media/image15.png"/><Relationship Id="rId17" Type="http://schemas.openxmlformats.org/officeDocument/2006/relationships/slide" Target="slide30.xml"/><Relationship Id="rId25" Type="http://schemas.openxmlformats.org/officeDocument/2006/relationships/slide" Target="slide26.xml"/><Relationship Id="rId33" Type="http://schemas.openxmlformats.org/officeDocument/2006/relationships/slide" Target="slide22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59" Type="http://schemas.openxmlformats.org/officeDocument/2006/relationships/slide" Target="slide9.xml"/><Relationship Id="rId20" Type="http://schemas.openxmlformats.org/officeDocument/2006/relationships/image" Target="../media/image19.png"/><Relationship Id="rId41" Type="http://schemas.openxmlformats.org/officeDocument/2006/relationships/slide" Target="slide18.xml"/><Relationship Id="rId5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5" Type="http://schemas.openxmlformats.org/officeDocument/2006/relationships/slide" Target="slide31.xml"/><Relationship Id="rId23" Type="http://schemas.openxmlformats.org/officeDocument/2006/relationships/slide" Target="slide27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49" Type="http://schemas.openxmlformats.org/officeDocument/2006/relationships/slide" Target="slide14.xml"/><Relationship Id="rId57" Type="http://schemas.openxmlformats.org/officeDocument/2006/relationships/slide" Target="slide10.xml"/><Relationship Id="rId10" Type="http://schemas.openxmlformats.org/officeDocument/2006/relationships/image" Target="../media/image14.png"/><Relationship Id="rId31" Type="http://schemas.openxmlformats.org/officeDocument/2006/relationships/slide" Target="slide23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6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slide" Target="slide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canning Bar"/>
          <p:cNvSpPr/>
          <p:nvPr/>
        </p:nvSpPr>
        <p:spPr>
          <a:xfrm rot="5400000">
            <a:off x="-5232960" y="1625044"/>
            <a:ext cx="6858002" cy="3607913"/>
          </a:xfrm>
          <a:prstGeom prst="rect">
            <a:avLst/>
          </a:prstGeom>
          <a:gradFill>
            <a:gsLst>
              <a:gs pos="100000">
                <a:schemeClr val="accent2">
                  <a:lumMod val="60000"/>
                  <a:lumOff val="40000"/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0"/>
                </a:schemeClr>
              </a:gs>
              <a:gs pos="50000">
                <a:schemeClr val="accent2">
                  <a:lumMod val="60000"/>
                  <a:lumOff val="40000"/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Title" descr="File:Battleship.png - Wikimedia Commo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14"/>
          <a:stretch/>
        </p:blipFill>
        <p:spPr bwMode="auto">
          <a:xfrm>
            <a:off x="1223963" y="2330504"/>
            <a:ext cx="9744075" cy="192251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"/>
          <p:cNvSpPr/>
          <p:nvPr/>
        </p:nvSpPr>
        <p:spPr>
          <a:xfrm>
            <a:off x="4146589" y="4890063"/>
            <a:ext cx="3898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spc="300" dirty="0">
                <a:solidFill>
                  <a:schemeClr val="bg1"/>
                </a:solidFill>
                <a:effectLst>
                  <a:glow rad="1397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  <a:latin typeface="Monkirta Pursuit NC" panose="02040503050101080101" pitchFamily="18" charset="0"/>
              </a:rPr>
              <a:t>THE REVIEW GAME</a:t>
            </a:r>
          </a:p>
        </p:txBody>
      </p:sp>
    </p:spTree>
    <p:extLst>
      <p:ext uri="{BB962C8B-B14F-4D97-AF65-F5344CB8AC3E}">
        <p14:creationId xmlns:p14="http://schemas.microsoft.com/office/powerpoint/2010/main" val="192467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3" name="Battleship Title Screen Song.wav"/>
          </p:stSnd>
        </p:sndAc>
      </p:transition>
    </mc:Choice>
    <mc:Fallback xmlns="">
      <p:transition spd="slow">
        <p:fade/>
        <p:sndAc>
          <p:stSnd>
            <p:snd r:embed="rId6" name="Battleship Title Screen Son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1.61042 -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21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0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9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9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0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5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9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2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xtra TextBox"/>
          <p:cNvSpPr txBox="1"/>
          <p:nvPr/>
        </p:nvSpPr>
        <p:spPr>
          <a:xfrm>
            <a:off x="1323763" y="2718039"/>
            <a:ext cx="9544534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Choose a letter or number and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answer a question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.</a:t>
            </a:r>
          </a:p>
        </p:txBody>
      </p:sp>
      <p:sp>
        <p:nvSpPr>
          <p:cNvPr id="3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Digital Transition - Question Choosing Slide SFX 3.wav"/>
          </p:stSnd>
        </p:sndAc>
      </p:transition>
    </mc:Choice>
    <mc:Fallback xmlns="">
      <p:transition spd="slow" advClick="0">
        <p:fade/>
        <p:sndAc>
          <p:stSnd>
            <p:snd r:embed="rId61" name="Digital Transition - Question Choosing Slide SFX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4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9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5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702586" y="818099"/>
            <a:ext cx="8786888" cy="2086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If you’re right, you can fire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one to five missiles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 at the other team.</a:t>
            </a:r>
          </a:p>
        </p:txBody>
      </p:sp>
      <p:pic>
        <p:nvPicPr>
          <p:cNvPr id="3" name="Missile Shadow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095241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4" name="Missile Shadow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318790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5" name="Missile Shadow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542340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6" name="Missile Shadow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765890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7" name="Missile Shadow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989439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8" name="Missil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09654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9" name="Missil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32009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0" name="Missil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54364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1" name="Missil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76719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" name="Missil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990747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793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3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9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2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5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336826" y="837943"/>
            <a:ext cx="9518408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Each team has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five battleships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292517" y="2364374"/>
            <a:ext cx="9606967" cy="3779206"/>
            <a:chOff x="1336826" y="2259871"/>
            <a:chExt cx="9606967" cy="3779206"/>
          </a:xfrm>
        </p:grpSpPr>
        <p:grpSp>
          <p:nvGrpSpPr>
            <p:cNvPr id="3" name="그룹 2"/>
            <p:cNvGrpSpPr/>
            <p:nvPr/>
          </p:nvGrpSpPr>
          <p:grpSpPr>
            <a:xfrm>
              <a:off x="6774134" y="2259871"/>
              <a:ext cx="4169659" cy="1836021"/>
              <a:chOff x="1787802" y="2444341"/>
              <a:chExt cx="4169659" cy="1836021"/>
            </a:xfrm>
          </p:grpSpPr>
          <p:sp>
            <p:nvSpPr>
              <p:cNvPr id="4" name="자유형 3"/>
              <p:cNvSpPr/>
              <p:nvPr/>
            </p:nvSpPr>
            <p:spPr>
              <a:xfrm>
                <a:off x="1787802" y="2444341"/>
                <a:ext cx="4169659" cy="1737365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169659" h="1399142">
                    <a:moveTo>
                      <a:pt x="155847" y="1399142"/>
                    </a:moveTo>
                    <a:lnTo>
                      <a:pt x="3769380" y="1399142"/>
                    </a:lnTo>
                    <a:lnTo>
                      <a:pt x="4169659" y="734458"/>
                    </a:lnTo>
                    <a:lnTo>
                      <a:pt x="3405823" y="796887"/>
                    </a:lnTo>
                    <a:lnTo>
                      <a:pt x="3530681" y="785870"/>
                    </a:lnTo>
                    <a:lnTo>
                      <a:pt x="3515992" y="701408"/>
                    </a:lnTo>
                    <a:lnTo>
                      <a:pt x="3380117" y="756492"/>
                    </a:lnTo>
                    <a:lnTo>
                      <a:pt x="3321361" y="708752"/>
                    </a:lnTo>
                    <a:lnTo>
                      <a:pt x="3115712" y="716097"/>
                    </a:lnTo>
                    <a:lnTo>
                      <a:pt x="3104695" y="822593"/>
                    </a:lnTo>
                    <a:lnTo>
                      <a:pt x="3009216" y="840955"/>
                    </a:lnTo>
                    <a:lnTo>
                      <a:pt x="2840291" y="495759"/>
                    </a:lnTo>
                    <a:lnTo>
                      <a:pt x="2664021" y="499432"/>
                    </a:lnTo>
                    <a:lnTo>
                      <a:pt x="2660348" y="466381"/>
                    </a:lnTo>
                    <a:lnTo>
                      <a:pt x="2491423" y="437003"/>
                    </a:lnTo>
                    <a:lnTo>
                      <a:pt x="2484079" y="0"/>
                    </a:lnTo>
                    <a:lnTo>
                      <a:pt x="2436339" y="0"/>
                    </a:lnTo>
                    <a:lnTo>
                      <a:pt x="2432667" y="80791"/>
                    </a:lnTo>
                    <a:lnTo>
                      <a:pt x="2366565" y="88135"/>
                    </a:lnTo>
                    <a:lnTo>
                      <a:pt x="2373910" y="143220"/>
                    </a:lnTo>
                    <a:lnTo>
                      <a:pt x="2440011" y="128530"/>
                    </a:lnTo>
                    <a:lnTo>
                      <a:pt x="2443683" y="194632"/>
                    </a:lnTo>
                    <a:lnTo>
                      <a:pt x="2381254" y="143220"/>
                    </a:lnTo>
                    <a:lnTo>
                      <a:pt x="2351876" y="176270"/>
                    </a:lnTo>
                    <a:lnTo>
                      <a:pt x="2428994" y="257061"/>
                    </a:lnTo>
                    <a:lnTo>
                      <a:pt x="2436339" y="440675"/>
                    </a:lnTo>
                    <a:lnTo>
                      <a:pt x="2359221" y="422314"/>
                    </a:lnTo>
                    <a:lnTo>
                      <a:pt x="2333515" y="499432"/>
                    </a:lnTo>
                    <a:lnTo>
                      <a:pt x="2186623" y="514121"/>
                    </a:lnTo>
                    <a:lnTo>
                      <a:pt x="2209194" y="592493"/>
                    </a:lnTo>
                    <a:lnTo>
                      <a:pt x="1999336" y="629619"/>
                    </a:lnTo>
                    <a:lnTo>
                      <a:pt x="1940446" y="364408"/>
                    </a:lnTo>
                    <a:lnTo>
                      <a:pt x="1693999" y="371887"/>
                    </a:lnTo>
                    <a:lnTo>
                      <a:pt x="1782806" y="607316"/>
                    </a:lnTo>
                    <a:lnTo>
                      <a:pt x="1543033" y="555098"/>
                    </a:lnTo>
                    <a:lnTo>
                      <a:pt x="1595250" y="747266"/>
                    </a:lnTo>
                    <a:lnTo>
                      <a:pt x="1213467" y="698989"/>
                    </a:lnTo>
                    <a:cubicBezTo>
                      <a:pt x="1212243" y="805067"/>
                      <a:pt x="1188716" y="755028"/>
                      <a:pt x="1187492" y="861106"/>
                    </a:cubicBezTo>
                    <a:lnTo>
                      <a:pt x="0" y="870915"/>
                    </a:lnTo>
                    <a:lnTo>
                      <a:pt x="155847" y="1399142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8906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8459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8012" y="340660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5185896" y="4193226"/>
              <a:ext cx="3166049" cy="1845851"/>
              <a:chOff x="7238149" y="2444341"/>
              <a:chExt cx="3166049" cy="1845851"/>
            </a:xfrm>
          </p:grpSpPr>
          <p:sp>
            <p:nvSpPr>
              <p:cNvPr id="9" name="자유형 8"/>
              <p:cNvSpPr/>
              <p:nvPr/>
            </p:nvSpPr>
            <p:spPr>
              <a:xfrm>
                <a:off x="7238149" y="2444341"/>
                <a:ext cx="3166049" cy="1748517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0 w 4013812"/>
                  <a:gd name="connsiteY0" fmla="*/ 1399142 h 1399142"/>
                  <a:gd name="connsiteX1" fmla="*/ 3613533 w 4013812"/>
                  <a:gd name="connsiteY1" fmla="*/ 1399142 h 1399142"/>
                  <a:gd name="connsiteX2" fmla="*/ 4013812 w 4013812"/>
                  <a:gd name="connsiteY2" fmla="*/ 734458 h 1399142"/>
                  <a:gd name="connsiteX3" fmla="*/ 3249976 w 4013812"/>
                  <a:gd name="connsiteY3" fmla="*/ 796887 h 1399142"/>
                  <a:gd name="connsiteX4" fmla="*/ 3374834 w 4013812"/>
                  <a:gd name="connsiteY4" fmla="*/ 785870 h 1399142"/>
                  <a:gd name="connsiteX5" fmla="*/ 3360145 w 4013812"/>
                  <a:gd name="connsiteY5" fmla="*/ 701408 h 1399142"/>
                  <a:gd name="connsiteX6" fmla="*/ 3224270 w 4013812"/>
                  <a:gd name="connsiteY6" fmla="*/ 756492 h 1399142"/>
                  <a:gd name="connsiteX7" fmla="*/ 3165514 w 4013812"/>
                  <a:gd name="connsiteY7" fmla="*/ 708752 h 1399142"/>
                  <a:gd name="connsiteX8" fmla="*/ 2959865 w 4013812"/>
                  <a:gd name="connsiteY8" fmla="*/ 716097 h 1399142"/>
                  <a:gd name="connsiteX9" fmla="*/ 2948848 w 4013812"/>
                  <a:gd name="connsiteY9" fmla="*/ 822593 h 1399142"/>
                  <a:gd name="connsiteX10" fmla="*/ 2853369 w 4013812"/>
                  <a:gd name="connsiteY10" fmla="*/ 840955 h 1399142"/>
                  <a:gd name="connsiteX11" fmla="*/ 2684444 w 4013812"/>
                  <a:gd name="connsiteY11" fmla="*/ 495759 h 1399142"/>
                  <a:gd name="connsiteX12" fmla="*/ 2508174 w 4013812"/>
                  <a:gd name="connsiteY12" fmla="*/ 499432 h 1399142"/>
                  <a:gd name="connsiteX13" fmla="*/ 2504501 w 4013812"/>
                  <a:gd name="connsiteY13" fmla="*/ 466381 h 1399142"/>
                  <a:gd name="connsiteX14" fmla="*/ 2335576 w 4013812"/>
                  <a:gd name="connsiteY14" fmla="*/ 437003 h 1399142"/>
                  <a:gd name="connsiteX15" fmla="*/ 2328232 w 4013812"/>
                  <a:gd name="connsiteY15" fmla="*/ 0 h 1399142"/>
                  <a:gd name="connsiteX16" fmla="*/ 2280492 w 4013812"/>
                  <a:gd name="connsiteY16" fmla="*/ 0 h 1399142"/>
                  <a:gd name="connsiteX17" fmla="*/ 2276820 w 4013812"/>
                  <a:gd name="connsiteY17" fmla="*/ 80791 h 1399142"/>
                  <a:gd name="connsiteX18" fmla="*/ 2210718 w 4013812"/>
                  <a:gd name="connsiteY18" fmla="*/ 88135 h 1399142"/>
                  <a:gd name="connsiteX19" fmla="*/ 2218063 w 4013812"/>
                  <a:gd name="connsiteY19" fmla="*/ 143220 h 1399142"/>
                  <a:gd name="connsiteX20" fmla="*/ 2284164 w 4013812"/>
                  <a:gd name="connsiteY20" fmla="*/ 128530 h 1399142"/>
                  <a:gd name="connsiteX21" fmla="*/ 2287836 w 4013812"/>
                  <a:gd name="connsiteY21" fmla="*/ 194632 h 1399142"/>
                  <a:gd name="connsiteX22" fmla="*/ 2225407 w 4013812"/>
                  <a:gd name="connsiteY22" fmla="*/ 143220 h 1399142"/>
                  <a:gd name="connsiteX23" fmla="*/ 2196029 w 4013812"/>
                  <a:gd name="connsiteY23" fmla="*/ 176270 h 1399142"/>
                  <a:gd name="connsiteX24" fmla="*/ 2273147 w 4013812"/>
                  <a:gd name="connsiteY24" fmla="*/ 257061 h 1399142"/>
                  <a:gd name="connsiteX25" fmla="*/ 2280492 w 4013812"/>
                  <a:gd name="connsiteY25" fmla="*/ 440675 h 1399142"/>
                  <a:gd name="connsiteX26" fmla="*/ 2203374 w 4013812"/>
                  <a:gd name="connsiteY26" fmla="*/ 422314 h 1399142"/>
                  <a:gd name="connsiteX27" fmla="*/ 2177668 w 4013812"/>
                  <a:gd name="connsiteY27" fmla="*/ 499432 h 1399142"/>
                  <a:gd name="connsiteX28" fmla="*/ 2030776 w 4013812"/>
                  <a:gd name="connsiteY28" fmla="*/ 514121 h 1399142"/>
                  <a:gd name="connsiteX29" fmla="*/ 2053347 w 4013812"/>
                  <a:gd name="connsiteY29" fmla="*/ 592493 h 1399142"/>
                  <a:gd name="connsiteX30" fmla="*/ 1843489 w 4013812"/>
                  <a:gd name="connsiteY30" fmla="*/ 629619 h 1399142"/>
                  <a:gd name="connsiteX31" fmla="*/ 1784599 w 4013812"/>
                  <a:gd name="connsiteY31" fmla="*/ 364408 h 1399142"/>
                  <a:gd name="connsiteX32" fmla="*/ 1538152 w 4013812"/>
                  <a:gd name="connsiteY32" fmla="*/ 371887 h 1399142"/>
                  <a:gd name="connsiteX33" fmla="*/ 1626959 w 4013812"/>
                  <a:gd name="connsiteY33" fmla="*/ 607316 h 1399142"/>
                  <a:gd name="connsiteX34" fmla="*/ 1387186 w 4013812"/>
                  <a:gd name="connsiteY34" fmla="*/ 555098 h 1399142"/>
                  <a:gd name="connsiteX35" fmla="*/ 1439403 w 4013812"/>
                  <a:gd name="connsiteY35" fmla="*/ 747266 h 1399142"/>
                  <a:gd name="connsiteX36" fmla="*/ 1057620 w 4013812"/>
                  <a:gd name="connsiteY36" fmla="*/ 698989 h 1399142"/>
                  <a:gd name="connsiteX37" fmla="*/ 1031645 w 4013812"/>
                  <a:gd name="connsiteY37" fmla="*/ 861106 h 1399142"/>
                  <a:gd name="connsiteX38" fmla="*/ 502075 w 4013812"/>
                  <a:gd name="connsiteY38" fmla="*/ 870915 h 1399142"/>
                  <a:gd name="connsiteX39" fmla="*/ 0 w 4013812"/>
                  <a:gd name="connsiteY39" fmla="*/ 1399142 h 1399142"/>
                  <a:gd name="connsiteX0" fmla="*/ 222755 w 3511737"/>
                  <a:gd name="connsiteY0" fmla="*/ 1408123 h 1408123"/>
                  <a:gd name="connsiteX1" fmla="*/ 3111458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511737"/>
                  <a:gd name="connsiteY0" fmla="*/ 1408123 h 1408123"/>
                  <a:gd name="connsiteX1" fmla="*/ 2754619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166049"/>
                  <a:gd name="connsiteY0" fmla="*/ 1408123 h 1408123"/>
                  <a:gd name="connsiteX1" fmla="*/ 2754619 w 3166049"/>
                  <a:gd name="connsiteY1" fmla="*/ 1399142 h 1408123"/>
                  <a:gd name="connsiteX2" fmla="*/ 3166049 w 3166049"/>
                  <a:gd name="connsiteY2" fmla="*/ 788340 h 1408123"/>
                  <a:gd name="connsiteX3" fmla="*/ 2747901 w 3166049"/>
                  <a:gd name="connsiteY3" fmla="*/ 796887 h 1408123"/>
                  <a:gd name="connsiteX4" fmla="*/ 2872759 w 3166049"/>
                  <a:gd name="connsiteY4" fmla="*/ 785870 h 1408123"/>
                  <a:gd name="connsiteX5" fmla="*/ 2858070 w 3166049"/>
                  <a:gd name="connsiteY5" fmla="*/ 701408 h 1408123"/>
                  <a:gd name="connsiteX6" fmla="*/ 2722195 w 3166049"/>
                  <a:gd name="connsiteY6" fmla="*/ 756492 h 1408123"/>
                  <a:gd name="connsiteX7" fmla="*/ 2663439 w 3166049"/>
                  <a:gd name="connsiteY7" fmla="*/ 708752 h 1408123"/>
                  <a:gd name="connsiteX8" fmla="*/ 2457790 w 3166049"/>
                  <a:gd name="connsiteY8" fmla="*/ 716097 h 1408123"/>
                  <a:gd name="connsiteX9" fmla="*/ 2446773 w 3166049"/>
                  <a:gd name="connsiteY9" fmla="*/ 822593 h 1408123"/>
                  <a:gd name="connsiteX10" fmla="*/ 2351294 w 3166049"/>
                  <a:gd name="connsiteY10" fmla="*/ 840955 h 1408123"/>
                  <a:gd name="connsiteX11" fmla="*/ 2182369 w 3166049"/>
                  <a:gd name="connsiteY11" fmla="*/ 495759 h 1408123"/>
                  <a:gd name="connsiteX12" fmla="*/ 2006099 w 3166049"/>
                  <a:gd name="connsiteY12" fmla="*/ 499432 h 1408123"/>
                  <a:gd name="connsiteX13" fmla="*/ 2002426 w 3166049"/>
                  <a:gd name="connsiteY13" fmla="*/ 466381 h 1408123"/>
                  <a:gd name="connsiteX14" fmla="*/ 1833501 w 3166049"/>
                  <a:gd name="connsiteY14" fmla="*/ 437003 h 1408123"/>
                  <a:gd name="connsiteX15" fmla="*/ 1826157 w 3166049"/>
                  <a:gd name="connsiteY15" fmla="*/ 0 h 1408123"/>
                  <a:gd name="connsiteX16" fmla="*/ 1778417 w 3166049"/>
                  <a:gd name="connsiteY16" fmla="*/ 0 h 1408123"/>
                  <a:gd name="connsiteX17" fmla="*/ 1774745 w 3166049"/>
                  <a:gd name="connsiteY17" fmla="*/ 80791 h 1408123"/>
                  <a:gd name="connsiteX18" fmla="*/ 1708643 w 3166049"/>
                  <a:gd name="connsiteY18" fmla="*/ 88135 h 1408123"/>
                  <a:gd name="connsiteX19" fmla="*/ 1715988 w 3166049"/>
                  <a:gd name="connsiteY19" fmla="*/ 143220 h 1408123"/>
                  <a:gd name="connsiteX20" fmla="*/ 1782089 w 3166049"/>
                  <a:gd name="connsiteY20" fmla="*/ 128530 h 1408123"/>
                  <a:gd name="connsiteX21" fmla="*/ 1785761 w 3166049"/>
                  <a:gd name="connsiteY21" fmla="*/ 194632 h 1408123"/>
                  <a:gd name="connsiteX22" fmla="*/ 1723332 w 3166049"/>
                  <a:gd name="connsiteY22" fmla="*/ 143220 h 1408123"/>
                  <a:gd name="connsiteX23" fmla="*/ 1693954 w 3166049"/>
                  <a:gd name="connsiteY23" fmla="*/ 176270 h 1408123"/>
                  <a:gd name="connsiteX24" fmla="*/ 1771072 w 3166049"/>
                  <a:gd name="connsiteY24" fmla="*/ 257061 h 1408123"/>
                  <a:gd name="connsiteX25" fmla="*/ 1778417 w 3166049"/>
                  <a:gd name="connsiteY25" fmla="*/ 440675 h 1408123"/>
                  <a:gd name="connsiteX26" fmla="*/ 1701299 w 3166049"/>
                  <a:gd name="connsiteY26" fmla="*/ 422314 h 1408123"/>
                  <a:gd name="connsiteX27" fmla="*/ 1675593 w 3166049"/>
                  <a:gd name="connsiteY27" fmla="*/ 499432 h 1408123"/>
                  <a:gd name="connsiteX28" fmla="*/ 1528701 w 3166049"/>
                  <a:gd name="connsiteY28" fmla="*/ 514121 h 1408123"/>
                  <a:gd name="connsiteX29" fmla="*/ 1551272 w 3166049"/>
                  <a:gd name="connsiteY29" fmla="*/ 592493 h 1408123"/>
                  <a:gd name="connsiteX30" fmla="*/ 1341414 w 3166049"/>
                  <a:gd name="connsiteY30" fmla="*/ 629619 h 1408123"/>
                  <a:gd name="connsiteX31" fmla="*/ 1282524 w 3166049"/>
                  <a:gd name="connsiteY31" fmla="*/ 364408 h 1408123"/>
                  <a:gd name="connsiteX32" fmla="*/ 1036077 w 3166049"/>
                  <a:gd name="connsiteY32" fmla="*/ 371887 h 1408123"/>
                  <a:gd name="connsiteX33" fmla="*/ 1124884 w 3166049"/>
                  <a:gd name="connsiteY33" fmla="*/ 607316 h 1408123"/>
                  <a:gd name="connsiteX34" fmla="*/ 885111 w 3166049"/>
                  <a:gd name="connsiteY34" fmla="*/ 555098 h 1408123"/>
                  <a:gd name="connsiteX35" fmla="*/ 937328 w 3166049"/>
                  <a:gd name="connsiteY35" fmla="*/ 747266 h 1408123"/>
                  <a:gd name="connsiteX36" fmla="*/ 555545 w 3166049"/>
                  <a:gd name="connsiteY36" fmla="*/ 698989 h 1408123"/>
                  <a:gd name="connsiteX37" fmla="*/ 529570 w 3166049"/>
                  <a:gd name="connsiteY37" fmla="*/ 861106 h 1408123"/>
                  <a:gd name="connsiteX38" fmla="*/ 0 w 3166049"/>
                  <a:gd name="connsiteY38" fmla="*/ 870915 h 1408123"/>
                  <a:gd name="connsiteX39" fmla="*/ 222755 w 3166049"/>
                  <a:gd name="connsiteY39" fmla="*/ 1408123 h 1408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66049" h="1408123">
                    <a:moveTo>
                      <a:pt x="222755" y="1408123"/>
                    </a:moveTo>
                    <a:lnTo>
                      <a:pt x="2754619" y="1399142"/>
                    </a:lnTo>
                    <a:lnTo>
                      <a:pt x="3166049" y="788340"/>
                    </a:lnTo>
                    <a:lnTo>
                      <a:pt x="2747901" y="796887"/>
                    </a:lnTo>
                    <a:cubicBezTo>
                      <a:pt x="2699019" y="796475"/>
                      <a:pt x="2831140" y="789542"/>
                      <a:pt x="2872759" y="785870"/>
                    </a:cubicBezTo>
                    <a:lnTo>
                      <a:pt x="2858070" y="701408"/>
                    </a:lnTo>
                    <a:lnTo>
                      <a:pt x="2722195" y="756492"/>
                    </a:lnTo>
                    <a:lnTo>
                      <a:pt x="2663439" y="708752"/>
                    </a:lnTo>
                    <a:lnTo>
                      <a:pt x="2457790" y="716097"/>
                    </a:lnTo>
                    <a:lnTo>
                      <a:pt x="2446773" y="822593"/>
                    </a:lnTo>
                    <a:lnTo>
                      <a:pt x="2351294" y="840955"/>
                    </a:lnTo>
                    <a:lnTo>
                      <a:pt x="2182369" y="495759"/>
                    </a:lnTo>
                    <a:lnTo>
                      <a:pt x="2006099" y="499432"/>
                    </a:lnTo>
                    <a:lnTo>
                      <a:pt x="2002426" y="466381"/>
                    </a:lnTo>
                    <a:lnTo>
                      <a:pt x="1833501" y="437003"/>
                    </a:lnTo>
                    <a:lnTo>
                      <a:pt x="1826157" y="0"/>
                    </a:lnTo>
                    <a:lnTo>
                      <a:pt x="1778417" y="0"/>
                    </a:lnTo>
                    <a:lnTo>
                      <a:pt x="1774745" y="80791"/>
                    </a:lnTo>
                    <a:lnTo>
                      <a:pt x="1708643" y="88135"/>
                    </a:lnTo>
                    <a:lnTo>
                      <a:pt x="1715988" y="143220"/>
                    </a:lnTo>
                    <a:lnTo>
                      <a:pt x="1782089" y="128530"/>
                    </a:lnTo>
                    <a:lnTo>
                      <a:pt x="1785761" y="194632"/>
                    </a:lnTo>
                    <a:lnTo>
                      <a:pt x="1723332" y="143220"/>
                    </a:lnTo>
                    <a:lnTo>
                      <a:pt x="1693954" y="176270"/>
                    </a:lnTo>
                    <a:lnTo>
                      <a:pt x="1771072" y="257061"/>
                    </a:lnTo>
                    <a:lnTo>
                      <a:pt x="1778417" y="440675"/>
                    </a:lnTo>
                    <a:lnTo>
                      <a:pt x="1701299" y="422314"/>
                    </a:lnTo>
                    <a:lnTo>
                      <a:pt x="1675593" y="499432"/>
                    </a:lnTo>
                    <a:lnTo>
                      <a:pt x="1528701" y="514121"/>
                    </a:lnTo>
                    <a:lnTo>
                      <a:pt x="1551272" y="592493"/>
                    </a:lnTo>
                    <a:lnTo>
                      <a:pt x="1341414" y="629619"/>
                    </a:lnTo>
                    <a:lnTo>
                      <a:pt x="1282524" y="364408"/>
                    </a:lnTo>
                    <a:lnTo>
                      <a:pt x="1036077" y="371887"/>
                    </a:lnTo>
                    <a:lnTo>
                      <a:pt x="1124884" y="607316"/>
                    </a:lnTo>
                    <a:lnTo>
                      <a:pt x="885111" y="555098"/>
                    </a:lnTo>
                    <a:lnTo>
                      <a:pt x="937328" y="747266"/>
                    </a:lnTo>
                    <a:lnTo>
                      <a:pt x="555545" y="698989"/>
                    </a:lnTo>
                    <a:cubicBezTo>
                      <a:pt x="554321" y="805067"/>
                      <a:pt x="530794" y="755028"/>
                      <a:pt x="529570" y="861106"/>
                    </a:cubicBezTo>
                    <a:lnTo>
                      <a:pt x="0" y="870915"/>
                    </a:lnTo>
                    <a:lnTo>
                      <a:pt x="222755" y="1408123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155" y="3393836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3708" y="341643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9034967" y="4247470"/>
              <a:ext cx="1908826" cy="1761198"/>
              <a:chOff x="5522449" y="4114624"/>
              <a:chExt cx="1908826" cy="1761198"/>
            </a:xfrm>
          </p:grpSpPr>
          <p:sp>
            <p:nvSpPr>
              <p:cNvPr id="13" name="자유형 12"/>
              <p:cNvSpPr/>
              <p:nvPr/>
            </p:nvSpPr>
            <p:spPr>
              <a:xfrm>
                <a:off x="5522449" y="4114624"/>
                <a:ext cx="1908826" cy="1737365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0 w 4013812"/>
                  <a:gd name="connsiteY0" fmla="*/ 1399142 h 1399142"/>
                  <a:gd name="connsiteX1" fmla="*/ 3613533 w 4013812"/>
                  <a:gd name="connsiteY1" fmla="*/ 1399142 h 1399142"/>
                  <a:gd name="connsiteX2" fmla="*/ 4013812 w 4013812"/>
                  <a:gd name="connsiteY2" fmla="*/ 734458 h 1399142"/>
                  <a:gd name="connsiteX3" fmla="*/ 3249976 w 4013812"/>
                  <a:gd name="connsiteY3" fmla="*/ 796887 h 1399142"/>
                  <a:gd name="connsiteX4" fmla="*/ 3374834 w 4013812"/>
                  <a:gd name="connsiteY4" fmla="*/ 785870 h 1399142"/>
                  <a:gd name="connsiteX5" fmla="*/ 3360145 w 4013812"/>
                  <a:gd name="connsiteY5" fmla="*/ 701408 h 1399142"/>
                  <a:gd name="connsiteX6" fmla="*/ 3224270 w 4013812"/>
                  <a:gd name="connsiteY6" fmla="*/ 756492 h 1399142"/>
                  <a:gd name="connsiteX7" fmla="*/ 3165514 w 4013812"/>
                  <a:gd name="connsiteY7" fmla="*/ 708752 h 1399142"/>
                  <a:gd name="connsiteX8" fmla="*/ 2959865 w 4013812"/>
                  <a:gd name="connsiteY8" fmla="*/ 716097 h 1399142"/>
                  <a:gd name="connsiteX9" fmla="*/ 2948848 w 4013812"/>
                  <a:gd name="connsiteY9" fmla="*/ 822593 h 1399142"/>
                  <a:gd name="connsiteX10" fmla="*/ 2853369 w 4013812"/>
                  <a:gd name="connsiteY10" fmla="*/ 840955 h 1399142"/>
                  <a:gd name="connsiteX11" fmla="*/ 2684444 w 4013812"/>
                  <a:gd name="connsiteY11" fmla="*/ 495759 h 1399142"/>
                  <a:gd name="connsiteX12" fmla="*/ 2508174 w 4013812"/>
                  <a:gd name="connsiteY12" fmla="*/ 499432 h 1399142"/>
                  <a:gd name="connsiteX13" fmla="*/ 2504501 w 4013812"/>
                  <a:gd name="connsiteY13" fmla="*/ 466381 h 1399142"/>
                  <a:gd name="connsiteX14" fmla="*/ 2335576 w 4013812"/>
                  <a:gd name="connsiteY14" fmla="*/ 437003 h 1399142"/>
                  <a:gd name="connsiteX15" fmla="*/ 2328232 w 4013812"/>
                  <a:gd name="connsiteY15" fmla="*/ 0 h 1399142"/>
                  <a:gd name="connsiteX16" fmla="*/ 2280492 w 4013812"/>
                  <a:gd name="connsiteY16" fmla="*/ 0 h 1399142"/>
                  <a:gd name="connsiteX17" fmla="*/ 2276820 w 4013812"/>
                  <a:gd name="connsiteY17" fmla="*/ 80791 h 1399142"/>
                  <a:gd name="connsiteX18" fmla="*/ 2210718 w 4013812"/>
                  <a:gd name="connsiteY18" fmla="*/ 88135 h 1399142"/>
                  <a:gd name="connsiteX19" fmla="*/ 2218063 w 4013812"/>
                  <a:gd name="connsiteY19" fmla="*/ 143220 h 1399142"/>
                  <a:gd name="connsiteX20" fmla="*/ 2284164 w 4013812"/>
                  <a:gd name="connsiteY20" fmla="*/ 128530 h 1399142"/>
                  <a:gd name="connsiteX21" fmla="*/ 2287836 w 4013812"/>
                  <a:gd name="connsiteY21" fmla="*/ 194632 h 1399142"/>
                  <a:gd name="connsiteX22" fmla="*/ 2225407 w 4013812"/>
                  <a:gd name="connsiteY22" fmla="*/ 143220 h 1399142"/>
                  <a:gd name="connsiteX23" fmla="*/ 2196029 w 4013812"/>
                  <a:gd name="connsiteY23" fmla="*/ 176270 h 1399142"/>
                  <a:gd name="connsiteX24" fmla="*/ 2273147 w 4013812"/>
                  <a:gd name="connsiteY24" fmla="*/ 257061 h 1399142"/>
                  <a:gd name="connsiteX25" fmla="*/ 2280492 w 4013812"/>
                  <a:gd name="connsiteY25" fmla="*/ 440675 h 1399142"/>
                  <a:gd name="connsiteX26" fmla="*/ 2203374 w 4013812"/>
                  <a:gd name="connsiteY26" fmla="*/ 422314 h 1399142"/>
                  <a:gd name="connsiteX27" fmla="*/ 2177668 w 4013812"/>
                  <a:gd name="connsiteY27" fmla="*/ 499432 h 1399142"/>
                  <a:gd name="connsiteX28" fmla="*/ 2030776 w 4013812"/>
                  <a:gd name="connsiteY28" fmla="*/ 514121 h 1399142"/>
                  <a:gd name="connsiteX29" fmla="*/ 2053347 w 4013812"/>
                  <a:gd name="connsiteY29" fmla="*/ 592493 h 1399142"/>
                  <a:gd name="connsiteX30" fmla="*/ 1843489 w 4013812"/>
                  <a:gd name="connsiteY30" fmla="*/ 629619 h 1399142"/>
                  <a:gd name="connsiteX31" fmla="*/ 1784599 w 4013812"/>
                  <a:gd name="connsiteY31" fmla="*/ 364408 h 1399142"/>
                  <a:gd name="connsiteX32" fmla="*/ 1538152 w 4013812"/>
                  <a:gd name="connsiteY32" fmla="*/ 371887 h 1399142"/>
                  <a:gd name="connsiteX33" fmla="*/ 1626959 w 4013812"/>
                  <a:gd name="connsiteY33" fmla="*/ 607316 h 1399142"/>
                  <a:gd name="connsiteX34" fmla="*/ 1387186 w 4013812"/>
                  <a:gd name="connsiteY34" fmla="*/ 555098 h 1399142"/>
                  <a:gd name="connsiteX35" fmla="*/ 1439403 w 4013812"/>
                  <a:gd name="connsiteY35" fmla="*/ 747266 h 1399142"/>
                  <a:gd name="connsiteX36" fmla="*/ 1057620 w 4013812"/>
                  <a:gd name="connsiteY36" fmla="*/ 698989 h 1399142"/>
                  <a:gd name="connsiteX37" fmla="*/ 1031645 w 4013812"/>
                  <a:gd name="connsiteY37" fmla="*/ 861106 h 1399142"/>
                  <a:gd name="connsiteX38" fmla="*/ 502075 w 4013812"/>
                  <a:gd name="connsiteY38" fmla="*/ 870915 h 1399142"/>
                  <a:gd name="connsiteX39" fmla="*/ 0 w 4013812"/>
                  <a:gd name="connsiteY39" fmla="*/ 1399142 h 1399142"/>
                  <a:gd name="connsiteX0" fmla="*/ 222755 w 3511737"/>
                  <a:gd name="connsiteY0" fmla="*/ 1408123 h 1408123"/>
                  <a:gd name="connsiteX1" fmla="*/ 3111458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511737"/>
                  <a:gd name="connsiteY0" fmla="*/ 1408123 h 1408123"/>
                  <a:gd name="connsiteX1" fmla="*/ 2754619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166049"/>
                  <a:gd name="connsiteY0" fmla="*/ 1408123 h 1408123"/>
                  <a:gd name="connsiteX1" fmla="*/ 2754619 w 3166049"/>
                  <a:gd name="connsiteY1" fmla="*/ 1399142 h 1408123"/>
                  <a:gd name="connsiteX2" fmla="*/ 3166049 w 3166049"/>
                  <a:gd name="connsiteY2" fmla="*/ 788340 h 1408123"/>
                  <a:gd name="connsiteX3" fmla="*/ 2747901 w 3166049"/>
                  <a:gd name="connsiteY3" fmla="*/ 796887 h 1408123"/>
                  <a:gd name="connsiteX4" fmla="*/ 2872759 w 3166049"/>
                  <a:gd name="connsiteY4" fmla="*/ 785870 h 1408123"/>
                  <a:gd name="connsiteX5" fmla="*/ 2858070 w 3166049"/>
                  <a:gd name="connsiteY5" fmla="*/ 701408 h 1408123"/>
                  <a:gd name="connsiteX6" fmla="*/ 2722195 w 3166049"/>
                  <a:gd name="connsiteY6" fmla="*/ 756492 h 1408123"/>
                  <a:gd name="connsiteX7" fmla="*/ 2663439 w 3166049"/>
                  <a:gd name="connsiteY7" fmla="*/ 708752 h 1408123"/>
                  <a:gd name="connsiteX8" fmla="*/ 2457790 w 3166049"/>
                  <a:gd name="connsiteY8" fmla="*/ 716097 h 1408123"/>
                  <a:gd name="connsiteX9" fmla="*/ 2446773 w 3166049"/>
                  <a:gd name="connsiteY9" fmla="*/ 822593 h 1408123"/>
                  <a:gd name="connsiteX10" fmla="*/ 2351294 w 3166049"/>
                  <a:gd name="connsiteY10" fmla="*/ 840955 h 1408123"/>
                  <a:gd name="connsiteX11" fmla="*/ 2182369 w 3166049"/>
                  <a:gd name="connsiteY11" fmla="*/ 495759 h 1408123"/>
                  <a:gd name="connsiteX12" fmla="*/ 2006099 w 3166049"/>
                  <a:gd name="connsiteY12" fmla="*/ 499432 h 1408123"/>
                  <a:gd name="connsiteX13" fmla="*/ 2002426 w 3166049"/>
                  <a:gd name="connsiteY13" fmla="*/ 466381 h 1408123"/>
                  <a:gd name="connsiteX14" fmla="*/ 1833501 w 3166049"/>
                  <a:gd name="connsiteY14" fmla="*/ 437003 h 1408123"/>
                  <a:gd name="connsiteX15" fmla="*/ 1826157 w 3166049"/>
                  <a:gd name="connsiteY15" fmla="*/ 0 h 1408123"/>
                  <a:gd name="connsiteX16" fmla="*/ 1778417 w 3166049"/>
                  <a:gd name="connsiteY16" fmla="*/ 0 h 1408123"/>
                  <a:gd name="connsiteX17" fmla="*/ 1774745 w 3166049"/>
                  <a:gd name="connsiteY17" fmla="*/ 80791 h 1408123"/>
                  <a:gd name="connsiteX18" fmla="*/ 1708643 w 3166049"/>
                  <a:gd name="connsiteY18" fmla="*/ 88135 h 1408123"/>
                  <a:gd name="connsiteX19" fmla="*/ 1715988 w 3166049"/>
                  <a:gd name="connsiteY19" fmla="*/ 143220 h 1408123"/>
                  <a:gd name="connsiteX20" fmla="*/ 1782089 w 3166049"/>
                  <a:gd name="connsiteY20" fmla="*/ 128530 h 1408123"/>
                  <a:gd name="connsiteX21" fmla="*/ 1785761 w 3166049"/>
                  <a:gd name="connsiteY21" fmla="*/ 194632 h 1408123"/>
                  <a:gd name="connsiteX22" fmla="*/ 1723332 w 3166049"/>
                  <a:gd name="connsiteY22" fmla="*/ 143220 h 1408123"/>
                  <a:gd name="connsiteX23" fmla="*/ 1693954 w 3166049"/>
                  <a:gd name="connsiteY23" fmla="*/ 176270 h 1408123"/>
                  <a:gd name="connsiteX24" fmla="*/ 1771072 w 3166049"/>
                  <a:gd name="connsiteY24" fmla="*/ 257061 h 1408123"/>
                  <a:gd name="connsiteX25" fmla="*/ 1778417 w 3166049"/>
                  <a:gd name="connsiteY25" fmla="*/ 440675 h 1408123"/>
                  <a:gd name="connsiteX26" fmla="*/ 1701299 w 3166049"/>
                  <a:gd name="connsiteY26" fmla="*/ 422314 h 1408123"/>
                  <a:gd name="connsiteX27" fmla="*/ 1675593 w 3166049"/>
                  <a:gd name="connsiteY27" fmla="*/ 499432 h 1408123"/>
                  <a:gd name="connsiteX28" fmla="*/ 1528701 w 3166049"/>
                  <a:gd name="connsiteY28" fmla="*/ 514121 h 1408123"/>
                  <a:gd name="connsiteX29" fmla="*/ 1551272 w 3166049"/>
                  <a:gd name="connsiteY29" fmla="*/ 592493 h 1408123"/>
                  <a:gd name="connsiteX30" fmla="*/ 1341414 w 3166049"/>
                  <a:gd name="connsiteY30" fmla="*/ 629619 h 1408123"/>
                  <a:gd name="connsiteX31" fmla="*/ 1282524 w 3166049"/>
                  <a:gd name="connsiteY31" fmla="*/ 364408 h 1408123"/>
                  <a:gd name="connsiteX32" fmla="*/ 1036077 w 3166049"/>
                  <a:gd name="connsiteY32" fmla="*/ 371887 h 1408123"/>
                  <a:gd name="connsiteX33" fmla="*/ 1124884 w 3166049"/>
                  <a:gd name="connsiteY33" fmla="*/ 607316 h 1408123"/>
                  <a:gd name="connsiteX34" fmla="*/ 885111 w 3166049"/>
                  <a:gd name="connsiteY34" fmla="*/ 555098 h 1408123"/>
                  <a:gd name="connsiteX35" fmla="*/ 937328 w 3166049"/>
                  <a:gd name="connsiteY35" fmla="*/ 747266 h 1408123"/>
                  <a:gd name="connsiteX36" fmla="*/ 555545 w 3166049"/>
                  <a:gd name="connsiteY36" fmla="*/ 698989 h 1408123"/>
                  <a:gd name="connsiteX37" fmla="*/ 529570 w 3166049"/>
                  <a:gd name="connsiteY37" fmla="*/ 861106 h 1408123"/>
                  <a:gd name="connsiteX38" fmla="*/ 0 w 3166049"/>
                  <a:gd name="connsiteY38" fmla="*/ 870915 h 1408123"/>
                  <a:gd name="connsiteX39" fmla="*/ 222755 w 3166049"/>
                  <a:gd name="connsiteY39" fmla="*/ 1408123 h 1408123"/>
                  <a:gd name="connsiteX0" fmla="*/ 858374 w 3166049"/>
                  <a:gd name="connsiteY0" fmla="*/ 1390163 h 1399142"/>
                  <a:gd name="connsiteX1" fmla="*/ 2754619 w 3166049"/>
                  <a:gd name="connsiteY1" fmla="*/ 1399142 h 1399142"/>
                  <a:gd name="connsiteX2" fmla="*/ 3166049 w 3166049"/>
                  <a:gd name="connsiteY2" fmla="*/ 788340 h 1399142"/>
                  <a:gd name="connsiteX3" fmla="*/ 2747901 w 3166049"/>
                  <a:gd name="connsiteY3" fmla="*/ 796887 h 1399142"/>
                  <a:gd name="connsiteX4" fmla="*/ 2872759 w 3166049"/>
                  <a:gd name="connsiteY4" fmla="*/ 785870 h 1399142"/>
                  <a:gd name="connsiteX5" fmla="*/ 2858070 w 3166049"/>
                  <a:gd name="connsiteY5" fmla="*/ 701408 h 1399142"/>
                  <a:gd name="connsiteX6" fmla="*/ 2722195 w 3166049"/>
                  <a:gd name="connsiteY6" fmla="*/ 756492 h 1399142"/>
                  <a:gd name="connsiteX7" fmla="*/ 2663439 w 3166049"/>
                  <a:gd name="connsiteY7" fmla="*/ 708752 h 1399142"/>
                  <a:gd name="connsiteX8" fmla="*/ 2457790 w 3166049"/>
                  <a:gd name="connsiteY8" fmla="*/ 716097 h 1399142"/>
                  <a:gd name="connsiteX9" fmla="*/ 2446773 w 3166049"/>
                  <a:gd name="connsiteY9" fmla="*/ 822593 h 1399142"/>
                  <a:gd name="connsiteX10" fmla="*/ 2351294 w 3166049"/>
                  <a:gd name="connsiteY10" fmla="*/ 840955 h 1399142"/>
                  <a:gd name="connsiteX11" fmla="*/ 2182369 w 3166049"/>
                  <a:gd name="connsiteY11" fmla="*/ 495759 h 1399142"/>
                  <a:gd name="connsiteX12" fmla="*/ 2006099 w 3166049"/>
                  <a:gd name="connsiteY12" fmla="*/ 499432 h 1399142"/>
                  <a:gd name="connsiteX13" fmla="*/ 2002426 w 3166049"/>
                  <a:gd name="connsiteY13" fmla="*/ 466381 h 1399142"/>
                  <a:gd name="connsiteX14" fmla="*/ 1833501 w 3166049"/>
                  <a:gd name="connsiteY14" fmla="*/ 437003 h 1399142"/>
                  <a:gd name="connsiteX15" fmla="*/ 1826157 w 3166049"/>
                  <a:gd name="connsiteY15" fmla="*/ 0 h 1399142"/>
                  <a:gd name="connsiteX16" fmla="*/ 1778417 w 3166049"/>
                  <a:gd name="connsiteY16" fmla="*/ 0 h 1399142"/>
                  <a:gd name="connsiteX17" fmla="*/ 1774745 w 3166049"/>
                  <a:gd name="connsiteY17" fmla="*/ 80791 h 1399142"/>
                  <a:gd name="connsiteX18" fmla="*/ 1708643 w 3166049"/>
                  <a:gd name="connsiteY18" fmla="*/ 88135 h 1399142"/>
                  <a:gd name="connsiteX19" fmla="*/ 1715988 w 3166049"/>
                  <a:gd name="connsiteY19" fmla="*/ 143220 h 1399142"/>
                  <a:gd name="connsiteX20" fmla="*/ 1782089 w 3166049"/>
                  <a:gd name="connsiteY20" fmla="*/ 128530 h 1399142"/>
                  <a:gd name="connsiteX21" fmla="*/ 1785761 w 3166049"/>
                  <a:gd name="connsiteY21" fmla="*/ 194632 h 1399142"/>
                  <a:gd name="connsiteX22" fmla="*/ 1723332 w 3166049"/>
                  <a:gd name="connsiteY22" fmla="*/ 143220 h 1399142"/>
                  <a:gd name="connsiteX23" fmla="*/ 1693954 w 3166049"/>
                  <a:gd name="connsiteY23" fmla="*/ 176270 h 1399142"/>
                  <a:gd name="connsiteX24" fmla="*/ 1771072 w 3166049"/>
                  <a:gd name="connsiteY24" fmla="*/ 257061 h 1399142"/>
                  <a:gd name="connsiteX25" fmla="*/ 1778417 w 3166049"/>
                  <a:gd name="connsiteY25" fmla="*/ 440675 h 1399142"/>
                  <a:gd name="connsiteX26" fmla="*/ 1701299 w 3166049"/>
                  <a:gd name="connsiteY26" fmla="*/ 422314 h 1399142"/>
                  <a:gd name="connsiteX27" fmla="*/ 1675593 w 3166049"/>
                  <a:gd name="connsiteY27" fmla="*/ 499432 h 1399142"/>
                  <a:gd name="connsiteX28" fmla="*/ 1528701 w 3166049"/>
                  <a:gd name="connsiteY28" fmla="*/ 514121 h 1399142"/>
                  <a:gd name="connsiteX29" fmla="*/ 1551272 w 3166049"/>
                  <a:gd name="connsiteY29" fmla="*/ 592493 h 1399142"/>
                  <a:gd name="connsiteX30" fmla="*/ 1341414 w 3166049"/>
                  <a:gd name="connsiteY30" fmla="*/ 629619 h 1399142"/>
                  <a:gd name="connsiteX31" fmla="*/ 1282524 w 3166049"/>
                  <a:gd name="connsiteY31" fmla="*/ 364408 h 1399142"/>
                  <a:gd name="connsiteX32" fmla="*/ 1036077 w 3166049"/>
                  <a:gd name="connsiteY32" fmla="*/ 371887 h 1399142"/>
                  <a:gd name="connsiteX33" fmla="*/ 1124884 w 3166049"/>
                  <a:gd name="connsiteY33" fmla="*/ 607316 h 1399142"/>
                  <a:gd name="connsiteX34" fmla="*/ 885111 w 3166049"/>
                  <a:gd name="connsiteY34" fmla="*/ 555098 h 1399142"/>
                  <a:gd name="connsiteX35" fmla="*/ 937328 w 3166049"/>
                  <a:gd name="connsiteY35" fmla="*/ 747266 h 1399142"/>
                  <a:gd name="connsiteX36" fmla="*/ 555545 w 3166049"/>
                  <a:gd name="connsiteY36" fmla="*/ 698989 h 1399142"/>
                  <a:gd name="connsiteX37" fmla="*/ 529570 w 3166049"/>
                  <a:gd name="connsiteY37" fmla="*/ 861106 h 1399142"/>
                  <a:gd name="connsiteX38" fmla="*/ 0 w 3166049"/>
                  <a:gd name="connsiteY38" fmla="*/ 870915 h 1399142"/>
                  <a:gd name="connsiteX39" fmla="*/ 858374 w 3166049"/>
                  <a:gd name="connsiteY39" fmla="*/ 1390163 h 1399142"/>
                  <a:gd name="connsiteX0" fmla="*/ 858374 w 3166049"/>
                  <a:gd name="connsiteY0" fmla="*/ 1390163 h 1399142"/>
                  <a:gd name="connsiteX1" fmla="*/ 2754619 w 3166049"/>
                  <a:gd name="connsiteY1" fmla="*/ 1399142 h 1399142"/>
                  <a:gd name="connsiteX2" fmla="*/ 3166049 w 3166049"/>
                  <a:gd name="connsiteY2" fmla="*/ 788340 h 1399142"/>
                  <a:gd name="connsiteX3" fmla="*/ 2747901 w 3166049"/>
                  <a:gd name="connsiteY3" fmla="*/ 796887 h 1399142"/>
                  <a:gd name="connsiteX4" fmla="*/ 2872759 w 3166049"/>
                  <a:gd name="connsiteY4" fmla="*/ 785870 h 1399142"/>
                  <a:gd name="connsiteX5" fmla="*/ 2858070 w 3166049"/>
                  <a:gd name="connsiteY5" fmla="*/ 701408 h 1399142"/>
                  <a:gd name="connsiteX6" fmla="*/ 2722195 w 3166049"/>
                  <a:gd name="connsiteY6" fmla="*/ 756492 h 1399142"/>
                  <a:gd name="connsiteX7" fmla="*/ 2663439 w 3166049"/>
                  <a:gd name="connsiteY7" fmla="*/ 708752 h 1399142"/>
                  <a:gd name="connsiteX8" fmla="*/ 2457790 w 3166049"/>
                  <a:gd name="connsiteY8" fmla="*/ 716097 h 1399142"/>
                  <a:gd name="connsiteX9" fmla="*/ 2446773 w 3166049"/>
                  <a:gd name="connsiteY9" fmla="*/ 822593 h 1399142"/>
                  <a:gd name="connsiteX10" fmla="*/ 2351294 w 3166049"/>
                  <a:gd name="connsiteY10" fmla="*/ 840955 h 1399142"/>
                  <a:gd name="connsiteX11" fmla="*/ 2182369 w 3166049"/>
                  <a:gd name="connsiteY11" fmla="*/ 495759 h 1399142"/>
                  <a:gd name="connsiteX12" fmla="*/ 2006099 w 3166049"/>
                  <a:gd name="connsiteY12" fmla="*/ 499432 h 1399142"/>
                  <a:gd name="connsiteX13" fmla="*/ 2002426 w 3166049"/>
                  <a:gd name="connsiteY13" fmla="*/ 466381 h 1399142"/>
                  <a:gd name="connsiteX14" fmla="*/ 1833501 w 3166049"/>
                  <a:gd name="connsiteY14" fmla="*/ 437003 h 1399142"/>
                  <a:gd name="connsiteX15" fmla="*/ 1826157 w 3166049"/>
                  <a:gd name="connsiteY15" fmla="*/ 0 h 1399142"/>
                  <a:gd name="connsiteX16" fmla="*/ 1778417 w 3166049"/>
                  <a:gd name="connsiteY16" fmla="*/ 0 h 1399142"/>
                  <a:gd name="connsiteX17" fmla="*/ 1774745 w 3166049"/>
                  <a:gd name="connsiteY17" fmla="*/ 80791 h 1399142"/>
                  <a:gd name="connsiteX18" fmla="*/ 1708643 w 3166049"/>
                  <a:gd name="connsiteY18" fmla="*/ 88135 h 1399142"/>
                  <a:gd name="connsiteX19" fmla="*/ 1715988 w 3166049"/>
                  <a:gd name="connsiteY19" fmla="*/ 143220 h 1399142"/>
                  <a:gd name="connsiteX20" fmla="*/ 1782089 w 3166049"/>
                  <a:gd name="connsiteY20" fmla="*/ 128530 h 1399142"/>
                  <a:gd name="connsiteX21" fmla="*/ 1785761 w 3166049"/>
                  <a:gd name="connsiteY21" fmla="*/ 194632 h 1399142"/>
                  <a:gd name="connsiteX22" fmla="*/ 1723332 w 3166049"/>
                  <a:gd name="connsiteY22" fmla="*/ 143220 h 1399142"/>
                  <a:gd name="connsiteX23" fmla="*/ 1693954 w 3166049"/>
                  <a:gd name="connsiteY23" fmla="*/ 176270 h 1399142"/>
                  <a:gd name="connsiteX24" fmla="*/ 1771072 w 3166049"/>
                  <a:gd name="connsiteY24" fmla="*/ 257061 h 1399142"/>
                  <a:gd name="connsiteX25" fmla="*/ 1778417 w 3166049"/>
                  <a:gd name="connsiteY25" fmla="*/ 440675 h 1399142"/>
                  <a:gd name="connsiteX26" fmla="*/ 1701299 w 3166049"/>
                  <a:gd name="connsiteY26" fmla="*/ 422314 h 1399142"/>
                  <a:gd name="connsiteX27" fmla="*/ 1675593 w 3166049"/>
                  <a:gd name="connsiteY27" fmla="*/ 499432 h 1399142"/>
                  <a:gd name="connsiteX28" fmla="*/ 1528701 w 3166049"/>
                  <a:gd name="connsiteY28" fmla="*/ 514121 h 1399142"/>
                  <a:gd name="connsiteX29" fmla="*/ 1551272 w 3166049"/>
                  <a:gd name="connsiteY29" fmla="*/ 592493 h 1399142"/>
                  <a:gd name="connsiteX30" fmla="*/ 1341414 w 3166049"/>
                  <a:gd name="connsiteY30" fmla="*/ 629619 h 1399142"/>
                  <a:gd name="connsiteX31" fmla="*/ 1282524 w 3166049"/>
                  <a:gd name="connsiteY31" fmla="*/ 364408 h 1399142"/>
                  <a:gd name="connsiteX32" fmla="*/ 1036077 w 3166049"/>
                  <a:gd name="connsiteY32" fmla="*/ 371887 h 1399142"/>
                  <a:gd name="connsiteX33" fmla="*/ 1124884 w 3166049"/>
                  <a:gd name="connsiteY33" fmla="*/ 607316 h 1399142"/>
                  <a:gd name="connsiteX34" fmla="*/ 885111 w 3166049"/>
                  <a:gd name="connsiteY34" fmla="*/ 555098 h 1399142"/>
                  <a:gd name="connsiteX35" fmla="*/ 937328 w 3166049"/>
                  <a:gd name="connsiteY35" fmla="*/ 747266 h 1399142"/>
                  <a:gd name="connsiteX36" fmla="*/ 555545 w 3166049"/>
                  <a:gd name="connsiteY36" fmla="*/ 698989 h 1399142"/>
                  <a:gd name="connsiteX37" fmla="*/ 808350 w 3166049"/>
                  <a:gd name="connsiteY37" fmla="*/ 870086 h 1399142"/>
                  <a:gd name="connsiteX38" fmla="*/ 0 w 3166049"/>
                  <a:gd name="connsiteY38" fmla="*/ 870915 h 1399142"/>
                  <a:gd name="connsiteX39" fmla="*/ 858374 w 3166049"/>
                  <a:gd name="connsiteY39" fmla="*/ 1390163 h 1399142"/>
                  <a:gd name="connsiteX0" fmla="*/ 858374 w 3166049"/>
                  <a:gd name="connsiteY0" fmla="*/ 1390163 h 1399142"/>
                  <a:gd name="connsiteX1" fmla="*/ 2754619 w 3166049"/>
                  <a:gd name="connsiteY1" fmla="*/ 1399142 h 1399142"/>
                  <a:gd name="connsiteX2" fmla="*/ 3166049 w 3166049"/>
                  <a:gd name="connsiteY2" fmla="*/ 788340 h 1399142"/>
                  <a:gd name="connsiteX3" fmla="*/ 2747901 w 3166049"/>
                  <a:gd name="connsiteY3" fmla="*/ 796887 h 1399142"/>
                  <a:gd name="connsiteX4" fmla="*/ 2872759 w 3166049"/>
                  <a:gd name="connsiteY4" fmla="*/ 785870 h 1399142"/>
                  <a:gd name="connsiteX5" fmla="*/ 2858070 w 3166049"/>
                  <a:gd name="connsiteY5" fmla="*/ 701408 h 1399142"/>
                  <a:gd name="connsiteX6" fmla="*/ 2722195 w 3166049"/>
                  <a:gd name="connsiteY6" fmla="*/ 756492 h 1399142"/>
                  <a:gd name="connsiteX7" fmla="*/ 2663439 w 3166049"/>
                  <a:gd name="connsiteY7" fmla="*/ 708752 h 1399142"/>
                  <a:gd name="connsiteX8" fmla="*/ 2457790 w 3166049"/>
                  <a:gd name="connsiteY8" fmla="*/ 716097 h 1399142"/>
                  <a:gd name="connsiteX9" fmla="*/ 2446773 w 3166049"/>
                  <a:gd name="connsiteY9" fmla="*/ 822593 h 1399142"/>
                  <a:gd name="connsiteX10" fmla="*/ 2351294 w 3166049"/>
                  <a:gd name="connsiteY10" fmla="*/ 840955 h 1399142"/>
                  <a:gd name="connsiteX11" fmla="*/ 2182369 w 3166049"/>
                  <a:gd name="connsiteY11" fmla="*/ 495759 h 1399142"/>
                  <a:gd name="connsiteX12" fmla="*/ 2006099 w 3166049"/>
                  <a:gd name="connsiteY12" fmla="*/ 499432 h 1399142"/>
                  <a:gd name="connsiteX13" fmla="*/ 2002426 w 3166049"/>
                  <a:gd name="connsiteY13" fmla="*/ 466381 h 1399142"/>
                  <a:gd name="connsiteX14" fmla="*/ 1833501 w 3166049"/>
                  <a:gd name="connsiteY14" fmla="*/ 437003 h 1399142"/>
                  <a:gd name="connsiteX15" fmla="*/ 1826157 w 3166049"/>
                  <a:gd name="connsiteY15" fmla="*/ 0 h 1399142"/>
                  <a:gd name="connsiteX16" fmla="*/ 1778417 w 3166049"/>
                  <a:gd name="connsiteY16" fmla="*/ 0 h 1399142"/>
                  <a:gd name="connsiteX17" fmla="*/ 1774745 w 3166049"/>
                  <a:gd name="connsiteY17" fmla="*/ 80791 h 1399142"/>
                  <a:gd name="connsiteX18" fmla="*/ 1708643 w 3166049"/>
                  <a:gd name="connsiteY18" fmla="*/ 88135 h 1399142"/>
                  <a:gd name="connsiteX19" fmla="*/ 1715988 w 3166049"/>
                  <a:gd name="connsiteY19" fmla="*/ 143220 h 1399142"/>
                  <a:gd name="connsiteX20" fmla="*/ 1782089 w 3166049"/>
                  <a:gd name="connsiteY20" fmla="*/ 128530 h 1399142"/>
                  <a:gd name="connsiteX21" fmla="*/ 1785761 w 3166049"/>
                  <a:gd name="connsiteY21" fmla="*/ 194632 h 1399142"/>
                  <a:gd name="connsiteX22" fmla="*/ 1723332 w 3166049"/>
                  <a:gd name="connsiteY22" fmla="*/ 143220 h 1399142"/>
                  <a:gd name="connsiteX23" fmla="*/ 1693954 w 3166049"/>
                  <a:gd name="connsiteY23" fmla="*/ 176270 h 1399142"/>
                  <a:gd name="connsiteX24" fmla="*/ 1771072 w 3166049"/>
                  <a:gd name="connsiteY24" fmla="*/ 257061 h 1399142"/>
                  <a:gd name="connsiteX25" fmla="*/ 1778417 w 3166049"/>
                  <a:gd name="connsiteY25" fmla="*/ 440675 h 1399142"/>
                  <a:gd name="connsiteX26" fmla="*/ 1701299 w 3166049"/>
                  <a:gd name="connsiteY26" fmla="*/ 422314 h 1399142"/>
                  <a:gd name="connsiteX27" fmla="*/ 1675593 w 3166049"/>
                  <a:gd name="connsiteY27" fmla="*/ 499432 h 1399142"/>
                  <a:gd name="connsiteX28" fmla="*/ 1528701 w 3166049"/>
                  <a:gd name="connsiteY28" fmla="*/ 514121 h 1399142"/>
                  <a:gd name="connsiteX29" fmla="*/ 1551272 w 3166049"/>
                  <a:gd name="connsiteY29" fmla="*/ 592493 h 1399142"/>
                  <a:gd name="connsiteX30" fmla="*/ 1341414 w 3166049"/>
                  <a:gd name="connsiteY30" fmla="*/ 629619 h 1399142"/>
                  <a:gd name="connsiteX31" fmla="*/ 1282524 w 3166049"/>
                  <a:gd name="connsiteY31" fmla="*/ 364408 h 1399142"/>
                  <a:gd name="connsiteX32" fmla="*/ 1036077 w 3166049"/>
                  <a:gd name="connsiteY32" fmla="*/ 371887 h 1399142"/>
                  <a:gd name="connsiteX33" fmla="*/ 1124884 w 3166049"/>
                  <a:gd name="connsiteY33" fmla="*/ 607316 h 1399142"/>
                  <a:gd name="connsiteX34" fmla="*/ 885111 w 3166049"/>
                  <a:gd name="connsiteY34" fmla="*/ 555098 h 1399142"/>
                  <a:gd name="connsiteX35" fmla="*/ 937328 w 3166049"/>
                  <a:gd name="connsiteY35" fmla="*/ 747266 h 1399142"/>
                  <a:gd name="connsiteX36" fmla="*/ 722813 w 3166049"/>
                  <a:gd name="connsiteY36" fmla="*/ 707969 h 1399142"/>
                  <a:gd name="connsiteX37" fmla="*/ 808350 w 3166049"/>
                  <a:gd name="connsiteY37" fmla="*/ 870086 h 1399142"/>
                  <a:gd name="connsiteX38" fmla="*/ 0 w 3166049"/>
                  <a:gd name="connsiteY38" fmla="*/ 870915 h 1399142"/>
                  <a:gd name="connsiteX39" fmla="*/ 858374 w 3166049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933817 w 2653093"/>
                  <a:gd name="connsiteY9" fmla="*/ 822593 h 1399142"/>
                  <a:gd name="connsiteX10" fmla="*/ 1838338 w 2653093"/>
                  <a:gd name="connsiteY10" fmla="*/ 840955 h 1399142"/>
                  <a:gd name="connsiteX11" fmla="*/ 1669413 w 2653093"/>
                  <a:gd name="connsiteY11" fmla="*/ 495759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933817 w 2653093"/>
                  <a:gd name="connsiteY9" fmla="*/ 822593 h 1399142"/>
                  <a:gd name="connsiteX10" fmla="*/ 1704523 w 2653093"/>
                  <a:gd name="connsiteY10" fmla="*/ 831975 h 1399142"/>
                  <a:gd name="connsiteX11" fmla="*/ 1669413 w 2653093"/>
                  <a:gd name="connsiteY11" fmla="*/ 495759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933817 w 2653093"/>
                  <a:gd name="connsiteY9" fmla="*/ 82259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833322 w 2653093"/>
                  <a:gd name="connsiteY8" fmla="*/ 671195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050122 w 2653093"/>
                  <a:gd name="connsiteY7" fmla="*/ 681812 h 1399142"/>
                  <a:gd name="connsiteX8" fmla="*/ 1833322 w 2653093"/>
                  <a:gd name="connsiteY8" fmla="*/ 671195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133241 w 2653093"/>
                  <a:gd name="connsiteY5" fmla="*/ 674467 h 1399142"/>
                  <a:gd name="connsiteX6" fmla="*/ 2209239 w 2653093"/>
                  <a:gd name="connsiteY6" fmla="*/ 756492 h 1399142"/>
                  <a:gd name="connsiteX7" fmla="*/ 2050122 w 2653093"/>
                  <a:gd name="connsiteY7" fmla="*/ 681812 h 1399142"/>
                  <a:gd name="connsiteX8" fmla="*/ 1833322 w 2653093"/>
                  <a:gd name="connsiteY8" fmla="*/ 671195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359803"/>
                  <a:gd name="connsiteY0" fmla="*/ 1390163 h 1399142"/>
                  <a:gd name="connsiteX1" fmla="*/ 2241663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844607 w 2359803"/>
                  <a:gd name="connsiteY9" fmla="*/ 831573 h 1399142"/>
                  <a:gd name="connsiteX10" fmla="*/ 1704523 w 2359803"/>
                  <a:gd name="connsiteY10" fmla="*/ 831975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59803"/>
                  <a:gd name="connsiteY0" fmla="*/ 1390163 h 1399142"/>
                  <a:gd name="connsiteX1" fmla="*/ 1762160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844607 w 2359803"/>
                  <a:gd name="connsiteY9" fmla="*/ 831573 h 1399142"/>
                  <a:gd name="connsiteX10" fmla="*/ 1704523 w 2359803"/>
                  <a:gd name="connsiteY10" fmla="*/ 831975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59803"/>
                  <a:gd name="connsiteY0" fmla="*/ 1390163 h 1399142"/>
                  <a:gd name="connsiteX1" fmla="*/ 1762160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844607 w 2359803"/>
                  <a:gd name="connsiteY9" fmla="*/ 831573 h 1399142"/>
                  <a:gd name="connsiteX10" fmla="*/ 1643852 w 2359803"/>
                  <a:gd name="connsiteY10" fmla="*/ 688886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59803"/>
                  <a:gd name="connsiteY0" fmla="*/ 1390163 h 1399142"/>
                  <a:gd name="connsiteX1" fmla="*/ 1762160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779602 w 2359803"/>
                  <a:gd name="connsiteY9" fmla="*/ 705933 h 1399142"/>
                  <a:gd name="connsiteX10" fmla="*/ 1643852 w 2359803"/>
                  <a:gd name="connsiteY10" fmla="*/ 688886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09857 w 2346803"/>
                  <a:gd name="connsiteY36" fmla="*/ 707969 h 1399142"/>
                  <a:gd name="connsiteX37" fmla="*/ 295394 w 2346803"/>
                  <a:gd name="connsiteY37" fmla="*/ 87008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09857 w 2346803"/>
                  <a:gd name="connsiteY36" fmla="*/ 70796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09857 w 2346803"/>
                  <a:gd name="connsiteY36" fmla="*/ 70796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436559 w 2346803"/>
                  <a:gd name="connsiteY11" fmla="*/ 577518 h 1399142"/>
                  <a:gd name="connsiteX12" fmla="*/ 1493143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022893 w 2346803"/>
                  <a:gd name="connsiteY6" fmla="*/ 66924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022893 w 2346803"/>
                  <a:gd name="connsiteY6" fmla="*/ 66924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026930 w 2346803"/>
                  <a:gd name="connsiteY3" fmla="*/ 80386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022893 w 2346803"/>
                  <a:gd name="connsiteY6" fmla="*/ 66924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133241 w 2138787"/>
                  <a:gd name="connsiteY5" fmla="*/ 674467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133241 w 2138787"/>
                  <a:gd name="connsiteY5" fmla="*/ 674467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133241 w 2138787"/>
                  <a:gd name="connsiteY5" fmla="*/ 674467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063902 w 2138787"/>
                  <a:gd name="connsiteY5" fmla="*/ 670978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33322 w 2063902"/>
                  <a:gd name="connsiteY8" fmla="*/ 671195 h 1399142"/>
                  <a:gd name="connsiteX9" fmla="*/ 1666928 w 2063902"/>
                  <a:gd name="connsiteY9" fmla="*/ 667543 h 1399142"/>
                  <a:gd name="connsiteX10" fmla="*/ 1453171 w 2063902"/>
                  <a:gd name="connsiteY10" fmla="*/ 667947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33322 w 2063902"/>
                  <a:gd name="connsiteY8" fmla="*/ 671195 h 1399142"/>
                  <a:gd name="connsiteX9" fmla="*/ 1666928 w 2063902"/>
                  <a:gd name="connsiteY9" fmla="*/ 667543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33322 w 2063902"/>
                  <a:gd name="connsiteY8" fmla="*/ 671195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20882 w 2063902"/>
                  <a:gd name="connsiteY8" fmla="*/ 801440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893904 w 2063902"/>
                  <a:gd name="connsiteY7" fmla="*/ 816616 h 1399142"/>
                  <a:gd name="connsiteX8" fmla="*/ 1820882 w 2063902"/>
                  <a:gd name="connsiteY8" fmla="*/ 801440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1929587 w 2063902"/>
                  <a:gd name="connsiteY6" fmla="*/ 794478 h 1399142"/>
                  <a:gd name="connsiteX7" fmla="*/ 1893904 w 2063902"/>
                  <a:gd name="connsiteY7" fmla="*/ 816616 h 1399142"/>
                  <a:gd name="connsiteX8" fmla="*/ 1820882 w 2063902"/>
                  <a:gd name="connsiteY8" fmla="*/ 801440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0781"/>
                  <a:gd name="connsiteY0" fmla="*/ 1390163 h 1399142"/>
                  <a:gd name="connsiteX1" fmla="*/ 1762160 w 2060781"/>
                  <a:gd name="connsiteY1" fmla="*/ 1399142 h 1399142"/>
                  <a:gd name="connsiteX2" fmla="*/ 1995171 w 2060781"/>
                  <a:gd name="connsiteY2" fmla="*/ 860183 h 1399142"/>
                  <a:gd name="connsiteX3" fmla="*/ 2026930 w 2060781"/>
                  <a:gd name="connsiteY3" fmla="*/ 803867 h 1399142"/>
                  <a:gd name="connsiteX4" fmla="*/ 2060781 w 2060781"/>
                  <a:gd name="connsiteY4" fmla="*/ 743991 h 1399142"/>
                  <a:gd name="connsiteX5" fmla="*/ 1989257 w 2060781"/>
                  <a:gd name="connsiteY5" fmla="*/ 801224 h 1399142"/>
                  <a:gd name="connsiteX6" fmla="*/ 1929587 w 2060781"/>
                  <a:gd name="connsiteY6" fmla="*/ 794478 h 1399142"/>
                  <a:gd name="connsiteX7" fmla="*/ 1893904 w 2060781"/>
                  <a:gd name="connsiteY7" fmla="*/ 816616 h 1399142"/>
                  <a:gd name="connsiteX8" fmla="*/ 1820882 w 2060781"/>
                  <a:gd name="connsiteY8" fmla="*/ 801440 h 1399142"/>
                  <a:gd name="connsiteX9" fmla="*/ 1666928 w 2060781"/>
                  <a:gd name="connsiteY9" fmla="*/ 807808 h 1399142"/>
                  <a:gd name="connsiteX10" fmla="*/ 1459391 w 2060781"/>
                  <a:gd name="connsiteY10" fmla="*/ 808211 h 1399142"/>
                  <a:gd name="connsiteX11" fmla="*/ 1436559 w 2060781"/>
                  <a:gd name="connsiteY11" fmla="*/ 577518 h 1399142"/>
                  <a:gd name="connsiteX12" fmla="*/ 1428139 w 2060781"/>
                  <a:gd name="connsiteY12" fmla="*/ 499432 h 1399142"/>
                  <a:gd name="connsiteX13" fmla="*/ 1424465 w 2060781"/>
                  <a:gd name="connsiteY13" fmla="*/ 414031 h 1399142"/>
                  <a:gd name="connsiteX14" fmla="*/ 1320545 w 2060781"/>
                  <a:gd name="connsiteY14" fmla="*/ 437003 h 1399142"/>
                  <a:gd name="connsiteX15" fmla="*/ 1313201 w 2060781"/>
                  <a:gd name="connsiteY15" fmla="*/ 0 h 1399142"/>
                  <a:gd name="connsiteX16" fmla="*/ 1265461 w 2060781"/>
                  <a:gd name="connsiteY16" fmla="*/ 0 h 1399142"/>
                  <a:gd name="connsiteX17" fmla="*/ 1261789 w 2060781"/>
                  <a:gd name="connsiteY17" fmla="*/ 80791 h 1399142"/>
                  <a:gd name="connsiteX18" fmla="*/ 1195687 w 2060781"/>
                  <a:gd name="connsiteY18" fmla="*/ 88135 h 1399142"/>
                  <a:gd name="connsiteX19" fmla="*/ 1203032 w 2060781"/>
                  <a:gd name="connsiteY19" fmla="*/ 143220 h 1399142"/>
                  <a:gd name="connsiteX20" fmla="*/ 1269133 w 2060781"/>
                  <a:gd name="connsiteY20" fmla="*/ 128530 h 1399142"/>
                  <a:gd name="connsiteX21" fmla="*/ 1272805 w 2060781"/>
                  <a:gd name="connsiteY21" fmla="*/ 194632 h 1399142"/>
                  <a:gd name="connsiteX22" fmla="*/ 1210376 w 2060781"/>
                  <a:gd name="connsiteY22" fmla="*/ 143220 h 1399142"/>
                  <a:gd name="connsiteX23" fmla="*/ 1180998 w 2060781"/>
                  <a:gd name="connsiteY23" fmla="*/ 176270 h 1399142"/>
                  <a:gd name="connsiteX24" fmla="*/ 1258116 w 2060781"/>
                  <a:gd name="connsiteY24" fmla="*/ 257061 h 1399142"/>
                  <a:gd name="connsiteX25" fmla="*/ 1265461 w 2060781"/>
                  <a:gd name="connsiteY25" fmla="*/ 440675 h 1399142"/>
                  <a:gd name="connsiteX26" fmla="*/ 1188343 w 2060781"/>
                  <a:gd name="connsiteY26" fmla="*/ 422314 h 1399142"/>
                  <a:gd name="connsiteX27" fmla="*/ 1162637 w 2060781"/>
                  <a:gd name="connsiteY27" fmla="*/ 499432 h 1399142"/>
                  <a:gd name="connsiteX28" fmla="*/ 1015745 w 2060781"/>
                  <a:gd name="connsiteY28" fmla="*/ 514121 h 1399142"/>
                  <a:gd name="connsiteX29" fmla="*/ 1038316 w 2060781"/>
                  <a:gd name="connsiteY29" fmla="*/ 592493 h 1399142"/>
                  <a:gd name="connsiteX30" fmla="*/ 828458 w 2060781"/>
                  <a:gd name="connsiteY30" fmla="*/ 629619 h 1399142"/>
                  <a:gd name="connsiteX31" fmla="*/ 769568 w 2060781"/>
                  <a:gd name="connsiteY31" fmla="*/ 364408 h 1399142"/>
                  <a:gd name="connsiteX32" fmla="*/ 523121 w 2060781"/>
                  <a:gd name="connsiteY32" fmla="*/ 371887 h 1399142"/>
                  <a:gd name="connsiteX33" fmla="*/ 611928 w 2060781"/>
                  <a:gd name="connsiteY33" fmla="*/ 607316 h 1399142"/>
                  <a:gd name="connsiteX34" fmla="*/ 372155 w 2060781"/>
                  <a:gd name="connsiteY34" fmla="*/ 555098 h 1399142"/>
                  <a:gd name="connsiteX35" fmla="*/ 424372 w 2060781"/>
                  <a:gd name="connsiteY35" fmla="*/ 747266 h 1399142"/>
                  <a:gd name="connsiteX36" fmla="*/ 292196 w 2060781"/>
                  <a:gd name="connsiteY36" fmla="*/ 721929 h 1399142"/>
                  <a:gd name="connsiteX37" fmla="*/ 317062 w 2060781"/>
                  <a:gd name="connsiteY37" fmla="*/ 845656 h 1399142"/>
                  <a:gd name="connsiteX38" fmla="*/ 0 w 2060781"/>
                  <a:gd name="connsiteY38" fmla="*/ 843974 h 1399142"/>
                  <a:gd name="connsiteX39" fmla="*/ 345418 w 2060781"/>
                  <a:gd name="connsiteY39" fmla="*/ 1390163 h 1399142"/>
                  <a:gd name="connsiteX0" fmla="*/ 345418 w 2027014"/>
                  <a:gd name="connsiteY0" fmla="*/ 1390163 h 1399142"/>
                  <a:gd name="connsiteX1" fmla="*/ 1762160 w 2027014"/>
                  <a:gd name="connsiteY1" fmla="*/ 1399142 h 1399142"/>
                  <a:gd name="connsiteX2" fmla="*/ 1995171 w 2027014"/>
                  <a:gd name="connsiteY2" fmla="*/ 860183 h 1399142"/>
                  <a:gd name="connsiteX3" fmla="*/ 2026930 w 2027014"/>
                  <a:gd name="connsiteY3" fmla="*/ 803867 h 1399142"/>
                  <a:gd name="connsiteX4" fmla="*/ 2011017 w 2027014"/>
                  <a:gd name="connsiteY4" fmla="*/ 834160 h 1399142"/>
                  <a:gd name="connsiteX5" fmla="*/ 1989257 w 2027014"/>
                  <a:gd name="connsiteY5" fmla="*/ 801224 h 1399142"/>
                  <a:gd name="connsiteX6" fmla="*/ 1929587 w 2027014"/>
                  <a:gd name="connsiteY6" fmla="*/ 794478 h 1399142"/>
                  <a:gd name="connsiteX7" fmla="*/ 1893904 w 2027014"/>
                  <a:gd name="connsiteY7" fmla="*/ 816616 h 1399142"/>
                  <a:gd name="connsiteX8" fmla="*/ 1820882 w 2027014"/>
                  <a:gd name="connsiteY8" fmla="*/ 801440 h 1399142"/>
                  <a:gd name="connsiteX9" fmla="*/ 1666928 w 2027014"/>
                  <a:gd name="connsiteY9" fmla="*/ 807808 h 1399142"/>
                  <a:gd name="connsiteX10" fmla="*/ 1459391 w 2027014"/>
                  <a:gd name="connsiteY10" fmla="*/ 808211 h 1399142"/>
                  <a:gd name="connsiteX11" fmla="*/ 1436559 w 2027014"/>
                  <a:gd name="connsiteY11" fmla="*/ 577518 h 1399142"/>
                  <a:gd name="connsiteX12" fmla="*/ 1428139 w 2027014"/>
                  <a:gd name="connsiteY12" fmla="*/ 499432 h 1399142"/>
                  <a:gd name="connsiteX13" fmla="*/ 1424465 w 2027014"/>
                  <a:gd name="connsiteY13" fmla="*/ 414031 h 1399142"/>
                  <a:gd name="connsiteX14" fmla="*/ 1320545 w 2027014"/>
                  <a:gd name="connsiteY14" fmla="*/ 437003 h 1399142"/>
                  <a:gd name="connsiteX15" fmla="*/ 1313201 w 2027014"/>
                  <a:gd name="connsiteY15" fmla="*/ 0 h 1399142"/>
                  <a:gd name="connsiteX16" fmla="*/ 1265461 w 2027014"/>
                  <a:gd name="connsiteY16" fmla="*/ 0 h 1399142"/>
                  <a:gd name="connsiteX17" fmla="*/ 1261789 w 2027014"/>
                  <a:gd name="connsiteY17" fmla="*/ 80791 h 1399142"/>
                  <a:gd name="connsiteX18" fmla="*/ 1195687 w 2027014"/>
                  <a:gd name="connsiteY18" fmla="*/ 88135 h 1399142"/>
                  <a:gd name="connsiteX19" fmla="*/ 1203032 w 2027014"/>
                  <a:gd name="connsiteY19" fmla="*/ 143220 h 1399142"/>
                  <a:gd name="connsiteX20" fmla="*/ 1269133 w 2027014"/>
                  <a:gd name="connsiteY20" fmla="*/ 128530 h 1399142"/>
                  <a:gd name="connsiteX21" fmla="*/ 1272805 w 2027014"/>
                  <a:gd name="connsiteY21" fmla="*/ 194632 h 1399142"/>
                  <a:gd name="connsiteX22" fmla="*/ 1210376 w 2027014"/>
                  <a:gd name="connsiteY22" fmla="*/ 143220 h 1399142"/>
                  <a:gd name="connsiteX23" fmla="*/ 1180998 w 2027014"/>
                  <a:gd name="connsiteY23" fmla="*/ 176270 h 1399142"/>
                  <a:gd name="connsiteX24" fmla="*/ 1258116 w 2027014"/>
                  <a:gd name="connsiteY24" fmla="*/ 257061 h 1399142"/>
                  <a:gd name="connsiteX25" fmla="*/ 1265461 w 2027014"/>
                  <a:gd name="connsiteY25" fmla="*/ 440675 h 1399142"/>
                  <a:gd name="connsiteX26" fmla="*/ 1188343 w 2027014"/>
                  <a:gd name="connsiteY26" fmla="*/ 422314 h 1399142"/>
                  <a:gd name="connsiteX27" fmla="*/ 1162637 w 2027014"/>
                  <a:gd name="connsiteY27" fmla="*/ 499432 h 1399142"/>
                  <a:gd name="connsiteX28" fmla="*/ 1015745 w 2027014"/>
                  <a:gd name="connsiteY28" fmla="*/ 514121 h 1399142"/>
                  <a:gd name="connsiteX29" fmla="*/ 1038316 w 2027014"/>
                  <a:gd name="connsiteY29" fmla="*/ 592493 h 1399142"/>
                  <a:gd name="connsiteX30" fmla="*/ 828458 w 2027014"/>
                  <a:gd name="connsiteY30" fmla="*/ 629619 h 1399142"/>
                  <a:gd name="connsiteX31" fmla="*/ 769568 w 2027014"/>
                  <a:gd name="connsiteY31" fmla="*/ 364408 h 1399142"/>
                  <a:gd name="connsiteX32" fmla="*/ 523121 w 2027014"/>
                  <a:gd name="connsiteY32" fmla="*/ 371887 h 1399142"/>
                  <a:gd name="connsiteX33" fmla="*/ 611928 w 2027014"/>
                  <a:gd name="connsiteY33" fmla="*/ 607316 h 1399142"/>
                  <a:gd name="connsiteX34" fmla="*/ 372155 w 2027014"/>
                  <a:gd name="connsiteY34" fmla="*/ 555098 h 1399142"/>
                  <a:gd name="connsiteX35" fmla="*/ 424372 w 2027014"/>
                  <a:gd name="connsiteY35" fmla="*/ 747266 h 1399142"/>
                  <a:gd name="connsiteX36" fmla="*/ 292196 w 2027014"/>
                  <a:gd name="connsiteY36" fmla="*/ 721929 h 1399142"/>
                  <a:gd name="connsiteX37" fmla="*/ 317062 w 2027014"/>
                  <a:gd name="connsiteY37" fmla="*/ 845656 h 1399142"/>
                  <a:gd name="connsiteX38" fmla="*/ 0 w 2027014"/>
                  <a:gd name="connsiteY38" fmla="*/ 843974 h 1399142"/>
                  <a:gd name="connsiteX39" fmla="*/ 345418 w 2027014"/>
                  <a:gd name="connsiteY39" fmla="*/ 1390163 h 1399142"/>
                  <a:gd name="connsiteX0" fmla="*/ 345418 w 2027014"/>
                  <a:gd name="connsiteY0" fmla="*/ 1390163 h 1399142"/>
                  <a:gd name="connsiteX1" fmla="*/ 1762160 w 2027014"/>
                  <a:gd name="connsiteY1" fmla="*/ 1399142 h 1399142"/>
                  <a:gd name="connsiteX2" fmla="*/ 1995171 w 2027014"/>
                  <a:gd name="connsiteY2" fmla="*/ 860183 h 1399142"/>
                  <a:gd name="connsiteX3" fmla="*/ 2026930 w 2027014"/>
                  <a:gd name="connsiteY3" fmla="*/ 803867 h 1399142"/>
                  <a:gd name="connsiteX4" fmla="*/ 2011017 w 2027014"/>
                  <a:gd name="connsiteY4" fmla="*/ 834160 h 1399142"/>
                  <a:gd name="connsiteX5" fmla="*/ 1989257 w 2027014"/>
                  <a:gd name="connsiteY5" fmla="*/ 801224 h 1399142"/>
                  <a:gd name="connsiteX6" fmla="*/ 1929587 w 2027014"/>
                  <a:gd name="connsiteY6" fmla="*/ 794478 h 1399142"/>
                  <a:gd name="connsiteX7" fmla="*/ 1893904 w 2027014"/>
                  <a:gd name="connsiteY7" fmla="*/ 816616 h 1399142"/>
                  <a:gd name="connsiteX8" fmla="*/ 1820882 w 2027014"/>
                  <a:gd name="connsiteY8" fmla="*/ 801440 h 1399142"/>
                  <a:gd name="connsiteX9" fmla="*/ 1666928 w 2027014"/>
                  <a:gd name="connsiteY9" fmla="*/ 807808 h 1399142"/>
                  <a:gd name="connsiteX10" fmla="*/ 1459391 w 2027014"/>
                  <a:gd name="connsiteY10" fmla="*/ 808211 h 1399142"/>
                  <a:gd name="connsiteX11" fmla="*/ 1436559 w 2027014"/>
                  <a:gd name="connsiteY11" fmla="*/ 577518 h 1399142"/>
                  <a:gd name="connsiteX12" fmla="*/ 1428139 w 2027014"/>
                  <a:gd name="connsiteY12" fmla="*/ 499432 h 1399142"/>
                  <a:gd name="connsiteX13" fmla="*/ 1424465 w 2027014"/>
                  <a:gd name="connsiteY13" fmla="*/ 414031 h 1399142"/>
                  <a:gd name="connsiteX14" fmla="*/ 1320545 w 2027014"/>
                  <a:gd name="connsiteY14" fmla="*/ 437003 h 1399142"/>
                  <a:gd name="connsiteX15" fmla="*/ 1313201 w 2027014"/>
                  <a:gd name="connsiteY15" fmla="*/ 0 h 1399142"/>
                  <a:gd name="connsiteX16" fmla="*/ 1265461 w 2027014"/>
                  <a:gd name="connsiteY16" fmla="*/ 0 h 1399142"/>
                  <a:gd name="connsiteX17" fmla="*/ 1261789 w 2027014"/>
                  <a:gd name="connsiteY17" fmla="*/ 80791 h 1399142"/>
                  <a:gd name="connsiteX18" fmla="*/ 1195687 w 2027014"/>
                  <a:gd name="connsiteY18" fmla="*/ 88135 h 1399142"/>
                  <a:gd name="connsiteX19" fmla="*/ 1203032 w 2027014"/>
                  <a:gd name="connsiteY19" fmla="*/ 143220 h 1399142"/>
                  <a:gd name="connsiteX20" fmla="*/ 1269133 w 2027014"/>
                  <a:gd name="connsiteY20" fmla="*/ 128530 h 1399142"/>
                  <a:gd name="connsiteX21" fmla="*/ 1272805 w 2027014"/>
                  <a:gd name="connsiteY21" fmla="*/ 194632 h 1399142"/>
                  <a:gd name="connsiteX22" fmla="*/ 1210376 w 2027014"/>
                  <a:gd name="connsiteY22" fmla="*/ 143220 h 1399142"/>
                  <a:gd name="connsiteX23" fmla="*/ 1180998 w 2027014"/>
                  <a:gd name="connsiteY23" fmla="*/ 176270 h 1399142"/>
                  <a:gd name="connsiteX24" fmla="*/ 1258116 w 2027014"/>
                  <a:gd name="connsiteY24" fmla="*/ 257061 h 1399142"/>
                  <a:gd name="connsiteX25" fmla="*/ 1265461 w 2027014"/>
                  <a:gd name="connsiteY25" fmla="*/ 440675 h 1399142"/>
                  <a:gd name="connsiteX26" fmla="*/ 1188343 w 2027014"/>
                  <a:gd name="connsiteY26" fmla="*/ 422314 h 1399142"/>
                  <a:gd name="connsiteX27" fmla="*/ 1162637 w 2027014"/>
                  <a:gd name="connsiteY27" fmla="*/ 499432 h 1399142"/>
                  <a:gd name="connsiteX28" fmla="*/ 1015745 w 2027014"/>
                  <a:gd name="connsiteY28" fmla="*/ 514121 h 1399142"/>
                  <a:gd name="connsiteX29" fmla="*/ 1038316 w 2027014"/>
                  <a:gd name="connsiteY29" fmla="*/ 592493 h 1399142"/>
                  <a:gd name="connsiteX30" fmla="*/ 828458 w 2027014"/>
                  <a:gd name="connsiteY30" fmla="*/ 629619 h 1399142"/>
                  <a:gd name="connsiteX31" fmla="*/ 769568 w 2027014"/>
                  <a:gd name="connsiteY31" fmla="*/ 364408 h 1399142"/>
                  <a:gd name="connsiteX32" fmla="*/ 523121 w 2027014"/>
                  <a:gd name="connsiteY32" fmla="*/ 371887 h 1399142"/>
                  <a:gd name="connsiteX33" fmla="*/ 611928 w 2027014"/>
                  <a:gd name="connsiteY33" fmla="*/ 607316 h 1399142"/>
                  <a:gd name="connsiteX34" fmla="*/ 372155 w 2027014"/>
                  <a:gd name="connsiteY34" fmla="*/ 555098 h 1399142"/>
                  <a:gd name="connsiteX35" fmla="*/ 424372 w 2027014"/>
                  <a:gd name="connsiteY35" fmla="*/ 747266 h 1399142"/>
                  <a:gd name="connsiteX36" fmla="*/ 292196 w 2027014"/>
                  <a:gd name="connsiteY36" fmla="*/ 721929 h 1399142"/>
                  <a:gd name="connsiteX37" fmla="*/ 329503 w 2027014"/>
                  <a:gd name="connsiteY37" fmla="*/ 985921 h 1399142"/>
                  <a:gd name="connsiteX38" fmla="*/ 0 w 2027014"/>
                  <a:gd name="connsiteY38" fmla="*/ 843974 h 1399142"/>
                  <a:gd name="connsiteX39" fmla="*/ 345418 w 2027014"/>
                  <a:gd name="connsiteY39" fmla="*/ 1390163 h 1399142"/>
                  <a:gd name="connsiteX0" fmla="*/ 227230 w 1908826"/>
                  <a:gd name="connsiteY0" fmla="*/ 1390163 h 1399142"/>
                  <a:gd name="connsiteX1" fmla="*/ 1643972 w 1908826"/>
                  <a:gd name="connsiteY1" fmla="*/ 1399142 h 1399142"/>
                  <a:gd name="connsiteX2" fmla="*/ 1876983 w 1908826"/>
                  <a:gd name="connsiteY2" fmla="*/ 860183 h 1399142"/>
                  <a:gd name="connsiteX3" fmla="*/ 1908742 w 1908826"/>
                  <a:gd name="connsiteY3" fmla="*/ 803867 h 1399142"/>
                  <a:gd name="connsiteX4" fmla="*/ 1892829 w 1908826"/>
                  <a:gd name="connsiteY4" fmla="*/ 834160 h 1399142"/>
                  <a:gd name="connsiteX5" fmla="*/ 1871069 w 1908826"/>
                  <a:gd name="connsiteY5" fmla="*/ 801224 h 1399142"/>
                  <a:gd name="connsiteX6" fmla="*/ 1811399 w 1908826"/>
                  <a:gd name="connsiteY6" fmla="*/ 794478 h 1399142"/>
                  <a:gd name="connsiteX7" fmla="*/ 1775716 w 1908826"/>
                  <a:gd name="connsiteY7" fmla="*/ 816616 h 1399142"/>
                  <a:gd name="connsiteX8" fmla="*/ 1702694 w 1908826"/>
                  <a:gd name="connsiteY8" fmla="*/ 801440 h 1399142"/>
                  <a:gd name="connsiteX9" fmla="*/ 1548740 w 1908826"/>
                  <a:gd name="connsiteY9" fmla="*/ 807808 h 1399142"/>
                  <a:gd name="connsiteX10" fmla="*/ 1341203 w 1908826"/>
                  <a:gd name="connsiteY10" fmla="*/ 808211 h 1399142"/>
                  <a:gd name="connsiteX11" fmla="*/ 1318371 w 1908826"/>
                  <a:gd name="connsiteY11" fmla="*/ 577518 h 1399142"/>
                  <a:gd name="connsiteX12" fmla="*/ 1309951 w 1908826"/>
                  <a:gd name="connsiteY12" fmla="*/ 499432 h 1399142"/>
                  <a:gd name="connsiteX13" fmla="*/ 1306277 w 1908826"/>
                  <a:gd name="connsiteY13" fmla="*/ 414031 h 1399142"/>
                  <a:gd name="connsiteX14" fmla="*/ 1202357 w 1908826"/>
                  <a:gd name="connsiteY14" fmla="*/ 437003 h 1399142"/>
                  <a:gd name="connsiteX15" fmla="*/ 1195013 w 1908826"/>
                  <a:gd name="connsiteY15" fmla="*/ 0 h 1399142"/>
                  <a:gd name="connsiteX16" fmla="*/ 1147273 w 1908826"/>
                  <a:gd name="connsiteY16" fmla="*/ 0 h 1399142"/>
                  <a:gd name="connsiteX17" fmla="*/ 1143601 w 1908826"/>
                  <a:gd name="connsiteY17" fmla="*/ 80791 h 1399142"/>
                  <a:gd name="connsiteX18" fmla="*/ 1077499 w 1908826"/>
                  <a:gd name="connsiteY18" fmla="*/ 88135 h 1399142"/>
                  <a:gd name="connsiteX19" fmla="*/ 1084844 w 1908826"/>
                  <a:gd name="connsiteY19" fmla="*/ 143220 h 1399142"/>
                  <a:gd name="connsiteX20" fmla="*/ 1150945 w 1908826"/>
                  <a:gd name="connsiteY20" fmla="*/ 128530 h 1399142"/>
                  <a:gd name="connsiteX21" fmla="*/ 1154617 w 1908826"/>
                  <a:gd name="connsiteY21" fmla="*/ 194632 h 1399142"/>
                  <a:gd name="connsiteX22" fmla="*/ 1092188 w 1908826"/>
                  <a:gd name="connsiteY22" fmla="*/ 143220 h 1399142"/>
                  <a:gd name="connsiteX23" fmla="*/ 1062810 w 1908826"/>
                  <a:gd name="connsiteY23" fmla="*/ 176270 h 1399142"/>
                  <a:gd name="connsiteX24" fmla="*/ 1139928 w 1908826"/>
                  <a:gd name="connsiteY24" fmla="*/ 257061 h 1399142"/>
                  <a:gd name="connsiteX25" fmla="*/ 1147273 w 1908826"/>
                  <a:gd name="connsiteY25" fmla="*/ 440675 h 1399142"/>
                  <a:gd name="connsiteX26" fmla="*/ 1070155 w 1908826"/>
                  <a:gd name="connsiteY26" fmla="*/ 422314 h 1399142"/>
                  <a:gd name="connsiteX27" fmla="*/ 1044449 w 1908826"/>
                  <a:gd name="connsiteY27" fmla="*/ 499432 h 1399142"/>
                  <a:gd name="connsiteX28" fmla="*/ 897557 w 1908826"/>
                  <a:gd name="connsiteY28" fmla="*/ 514121 h 1399142"/>
                  <a:gd name="connsiteX29" fmla="*/ 920128 w 1908826"/>
                  <a:gd name="connsiteY29" fmla="*/ 592493 h 1399142"/>
                  <a:gd name="connsiteX30" fmla="*/ 710270 w 1908826"/>
                  <a:gd name="connsiteY30" fmla="*/ 629619 h 1399142"/>
                  <a:gd name="connsiteX31" fmla="*/ 651380 w 1908826"/>
                  <a:gd name="connsiteY31" fmla="*/ 364408 h 1399142"/>
                  <a:gd name="connsiteX32" fmla="*/ 404933 w 1908826"/>
                  <a:gd name="connsiteY32" fmla="*/ 371887 h 1399142"/>
                  <a:gd name="connsiteX33" fmla="*/ 493740 w 1908826"/>
                  <a:gd name="connsiteY33" fmla="*/ 607316 h 1399142"/>
                  <a:gd name="connsiteX34" fmla="*/ 253967 w 1908826"/>
                  <a:gd name="connsiteY34" fmla="*/ 555098 h 1399142"/>
                  <a:gd name="connsiteX35" fmla="*/ 306184 w 1908826"/>
                  <a:gd name="connsiteY35" fmla="*/ 747266 h 1399142"/>
                  <a:gd name="connsiteX36" fmla="*/ 174008 w 1908826"/>
                  <a:gd name="connsiteY36" fmla="*/ 721929 h 1399142"/>
                  <a:gd name="connsiteX37" fmla="*/ 211315 w 1908826"/>
                  <a:gd name="connsiteY37" fmla="*/ 985921 h 1399142"/>
                  <a:gd name="connsiteX38" fmla="*/ 0 w 1908826"/>
                  <a:gd name="connsiteY38" fmla="*/ 984239 h 1399142"/>
                  <a:gd name="connsiteX39" fmla="*/ 227230 w 1908826"/>
                  <a:gd name="connsiteY39" fmla="*/ 1390163 h 1399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908826" h="1399142">
                    <a:moveTo>
                      <a:pt x="227230" y="1390163"/>
                    </a:moveTo>
                    <a:lnTo>
                      <a:pt x="1643972" y="1399142"/>
                    </a:lnTo>
                    <a:lnTo>
                      <a:pt x="1876983" y="860183"/>
                    </a:lnTo>
                    <a:cubicBezTo>
                      <a:pt x="1878903" y="863514"/>
                      <a:pt x="1906101" y="808204"/>
                      <a:pt x="1908742" y="803867"/>
                    </a:cubicBezTo>
                    <a:cubicBezTo>
                      <a:pt x="1911383" y="799530"/>
                      <a:pt x="1851210" y="837832"/>
                      <a:pt x="1892829" y="834160"/>
                    </a:cubicBezTo>
                    <a:lnTo>
                      <a:pt x="1871069" y="801224"/>
                    </a:lnTo>
                    <a:lnTo>
                      <a:pt x="1811399" y="794478"/>
                    </a:lnTo>
                    <a:lnTo>
                      <a:pt x="1775716" y="816616"/>
                    </a:lnTo>
                    <a:lnTo>
                      <a:pt x="1702694" y="801440"/>
                    </a:lnTo>
                    <a:lnTo>
                      <a:pt x="1548740" y="807808"/>
                    </a:lnTo>
                    <a:lnTo>
                      <a:pt x="1341203" y="808211"/>
                    </a:lnTo>
                    <a:lnTo>
                      <a:pt x="1318371" y="577518"/>
                    </a:lnTo>
                    <a:lnTo>
                      <a:pt x="1309951" y="499432"/>
                    </a:lnTo>
                    <a:lnTo>
                      <a:pt x="1306277" y="414031"/>
                    </a:lnTo>
                    <a:lnTo>
                      <a:pt x="1202357" y="437003"/>
                    </a:lnTo>
                    <a:lnTo>
                      <a:pt x="1195013" y="0"/>
                    </a:lnTo>
                    <a:lnTo>
                      <a:pt x="1147273" y="0"/>
                    </a:lnTo>
                    <a:lnTo>
                      <a:pt x="1143601" y="80791"/>
                    </a:lnTo>
                    <a:lnTo>
                      <a:pt x="1077499" y="88135"/>
                    </a:lnTo>
                    <a:lnTo>
                      <a:pt x="1084844" y="143220"/>
                    </a:lnTo>
                    <a:lnTo>
                      <a:pt x="1150945" y="128530"/>
                    </a:lnTo>
                    <a:lnTo>
                      <a:pt x="1154617" y="194632"/>
                    </a:lnTo>
                    <a:lnTo>
                      <a:pt x="1092188" y="143220"/>
                    </a:lnTo>
                    <a:lnTo>
                      <a:pt x="1062810" y="176270"/>
                    </a:lnTo>
                    <a:lnTo>
                      <a:pt x="1139928" y="257061"/>
                    </a:lnTo>
                    <a:lnTo>
                      <a:pt x="1147273" y="440675"/>
                    </a:lnTo>
                    <a:lnTo>
                      <a:pt x="1070155" y="422314"/>
                    </a:lnTo>
                    <a:lnTo>
                      <a:pt x="1044449" y="499432"/>
                    </a:lnTo>
                    <a:lnTo>
                      <a:pt x="897557" y="514121"/>
                    </a:lnTo>
                    <a:lnTo>
                      <a:pt x="920128" y="592493"/>
                    </a:lnTo>
                    <a:lnTo>
                      <a:pt x="710270" y="629619"/>
                    </a:lnTo>
                    <a:lnTo>
                      <a:pt x="651380" y="364408"/>
                    </a:lnTo>
                    <a:lnTo>
                      <a:pt x="404933" y="371887"/>
                    </a:lnTo>
                    <a:lnTo>
                      <a:pt x="493740" y="607316"/>
                    </a:lnTo>
                    <a:lnTo>
                      <a:pt x="253967" y="555098"/>
                    </a:lnTo>
                    <a:lnTo>
                      <a:pt x="306184" y="747266"/>
                    </a:lnTo>
                    <a:lnTo>
                      <a:pt x="174008" y="721929"/>
                    </a:lnTo>
                    <a:cubicBezTo>
                      <a:pt x="194452" y="737267"/>
                      <a:pt x="212539" y="879843"/>
                      <a:pt x="211315" y="985921"/>
                    </a:cubicBezTo>
                    <a:lnTo>
                      <a:pt x="0" y="984239"/>
                    </a:lnTo>
                    <a:lnTo>
                      <a:pt x="227230" y="1390163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7461" y="500206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336826" y="4193226"/>
              <a:ext cx="3166049" cy="1845851"/>
              <a:chOff x="7238149" y="2444341"/>
              <a:chExt cx="3166049" cy="1845851"/>
            </a:xfrm>
          </p:grpSpPr>
          <p:sp>
            <p:nvSpPr>
              <p:cNvPr id="16" name="자유형 15"/>
              <p:cNvSpPr/>
              <p:nvPr/>
            </p:nvSpPr>
            <p:spPr>
              <a:xfrm>
                <a:off x="7238149" y="2444341"/>
                <a:ext cx="3166049" cy="1748517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0 w 4013812"/>
                  <a:gd name="connsiteY0" fmla="*/ 1399142 h 1399142"/>
                  <a:gd name="connsiteX1" fmla="*/ 3613533 w 4013812"/>
                  <a:gd name="connsiteY1" fmla="*/ 1399142 h 1399142"/>
                  <a:gd name="connsiteX2" fmla="*/ 4013812 w 4013812"/>
                  <a:gd name="connsiteY2" fmla="*/ 734458 h 1399142"/>
                  <a:gd name="connsiteX3" fmla="*/ 3249976 w 4013812"/>
                  <a:gd name="connsiteY3" fmla="*/ 796887 h 1399142"/>
                  <a:gd name="connsiteX4" fmla="*/ 3374834 w 4013812"/>
                  <a:gd name="connsiteY4" fmla="*/ 785870 h 1399142"/>
                  <a:gd name="connsiteX5" fmla="*/ 3360145 w 4013812"/>
                  <a:gd name="connsiteY5" fmla="*/ 701408 h 1399142"/>
                  <a:gd name="connsiteX6" fmla="*/ 3224270 w 4013812"/>
                  <a:gd name="connsiteY6" fmla="*/ 756492 h 1399142"/>
                  <a:gd name="connsiteX7" fmla="*/ 3165514 w 4013812"/>
                  <a:gd name="connsiteY7" fmla="*/ 708752 h 1399142"/>
                  <a:gd name="connsiteX8" fmla="*/ 2959865 w 4013812"/>
                  <a:gd name="connsiteY8" fmla="*/ 716097 h 1399142"/>
                  <a:gd name="connsiteX9" fmla="*/ 2948848 w 4013812"/>
                  <a:gd name="connsiteY9" fmla="*/ 822593 h 1399142"/>
                  <a:gd name="connsiteX10" fmla="*/ 2853369 w 4013812"/>
                  <a:gd name="connsiteY10" fmla="*/ 840955 h 1399142"/>
                  <a:gd name="connsiteX11" fmla="*/ 2684444 w 4013812"/>
                  <a:gd name="connsiteY11" fmla="*/ 495759 h 1399142"/>
                  <a:gd name="connsiteX12" fmla="*/ 2508174 w 4013812"/>
                  <a:gd name="connsiteY12" fmla="*/ 499432 h 1399142"/>
                  <a:gd name="connsiteX13" fmla="*/ 2504501 w 4013812"/>
                  <a:gd name="connsiteY13" fmla="*/ 466381 h 1399142"/>
                  <a:gd name="connsiteX14" fmla="*/ 2335576 w 4013812"/>
                  <a:gd name="connsiteY14" fmla="*/ 437003 h 1399142"/>
                  <a:gd name="connsiteX15" fmla="*/ 2328232 w 4013812"/>
                  <a:gd name="connsiteY15" fmla="*/ 0 h 1399142"/>
                  <a:gd name="connsiteX16" fmla="*/ 2280492 w 4013812"/>
                  <a:gd name="connsiteY16" fmla="*/ 0 h 1399142"/>
                  <a:gd name="connsiteX17" fmla="*/ 2276820 w 4013812"/>
                  <a:gd name="connsiteY17" fmla="*/ 80791 h 1399142"/>
                  <a:gd name="connsiteX18" fmla="*/ 2210718 w 4013812"/>
                  <a:gd name="connsiteY18" fmla="*/ 88135 h 1399142"/>
                  <a:gd name="connsiteX19" fmla="*/ 2218063 w 4013812"/>
                  <a:gd name="connsiteY19" fmla="*/ 143220 h 1399142"/>
                  <a:gd name="connsiteX20" fmla="*/ 2284164 w 4013812"/>
                  <a:gd name="connsiteY20" fmla="*/ 128530 h 1399142"/>
                  <a:gd name="connsiteX21" fmla="*/ 2287836 w 4013812"/>
                  <a:gd name="connsiteY21" fmla="*/ 194632 h 1399142"/>
                  <a:gd name="connsiteX22" fmla="*/ 2225407 w 4013812"/>
                  <a:gd name="connsiteY22" fmla="*/ 143220 h 1399142"/>
                  <a:gd name="connsiteX23" fmla="*/ 2196029 w 4013812"/>
                  <a:gd name="connsiteY23" fmla="*/ 176270 h 1399142"/>
                  <a:gd name="connsiteX24" fmla="*/ 2273147 w 4013812"/>
                  <a:gd name="connsiteY24" fmla="*/ 257061 h 1399142"/>
                  <a:gd name="connsiteX25" fmla="*/ 2280492 w 4013812"/>
                  <a:gd name="connsiteY25" fmla="*/ 440675 h 1399142"/>
                  <a:gd name="connsiteX26" fmla="*/ 2203374 w 4013812"/>
                  <a:gd name="connsiteY26" fmla="*/ 422314 h 1399142"/>
                  <a:gd name="connsiteX27" fmla="*/ 2177668 w 4013812"/>
                  <a:gd name="connsiteY27" fmla="*/ 499432 h 1399142"/>
                  <a:gd name="connsiteX28" fmla="*/ 2030776 w 4013812"/>
                  <a:gd name="connsiteY28" fmla="*/ 514121 h 1399142"/>
                  <a:gd name="connsiteX29" fmla="*/ 2053347 w 4013812"/>
                  <a:gd name="connsiteY29" fmla="*/ 592493 h 1399142"/>
                  <a:gd name="connsiteX30" fmla="*/ 1843489 w 4013812"/>
                  <a:gd name="connsiteY30" fmla="*/ 629619 h 1399142"/>
                  <a:gd name="connsiteX31" fmla="*/ 1784599 w 4013812"/>
                  <a:gd name="connsiteY31" fmla="*/ 364408 h 1399142"/>
                  <a:gd name="connsiteX32" fmla="*/ 1538152 w 4013812"/>
                  <a:gd name="connsiteY32" fmla="*/ 371887 h 1399142"/>
                  <a:gd name="connsiteX33" fmla="*/ 1626959 w 4013812"/>
                  <a:gd name="connsiteY33" fmla="*/ 607316 h 1399142"/>
                  <a:gd name="connsiteX34" fmla="*/ 1387186 w 4013812"/>
                  <a:gd name="connsiteY34" fmla="*/ 555098 h 1399142"/>
                  <a:gd name="connsiteX35" fmla="*/ 1439403 w 4013812"/>
                  <a:gd name="connsiteY35" fmla="*/ 747266 h 1399142"/>
                  <a:gd name="connsiteX36" fmla="*/ 1057620 w 4013812"/>
                  <a:gd name="connsiteY36" fmla="*/ 698989 h 1399142"/>
                  <a:gd name="connsiteX37" fmla="*/ 1031645 w 4013812"/>
                  <a:gd name="connsiteY37" fmla="*/ 861106 h 1399142"/>
                  <a:gd name="connsiteX38" fmla="*/ 502075 w 4013812"/>
                  <a:gd name="connsiteY38" fmla="*/ 870915 h 1399142"/>
                  <a:gd name="connsiteX39" fmla="*/ 0 w 4013812"/>
                  <a:gd name="connsiteY39" fmla="*/ 1399142 h 1399142"/>
                  <a:gd name="connsiteX0" fmla="*/ 222755 w 3511737"/>
                  <a:gd name="connsiteY0" fmla="*/ 1408123 h 1408123"/>
                  <a:gd name="connsiteX1" fmla="*/ 3111458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511737"/>
                  <a:gd name="connsiteY0" fmla="*/ 1408123 h 1408123"/>
                  <a:gd name="connsiteX1" fmla="*/ 2754619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166049"/>
                  <a:gd name="connsiteY0" fmla="*/ 1408123 h 1408123"/>
                  <a:gd name="connsiteX1" fmla="*/ 2754619 w 3166049"/>
                  <a:gd name="connsiteY1" fmla="*/ 1399142 h 1408123"/>
                  <a:gd name="connsiteX2" fmla="*/ 3166049 w 3166049"/>
                  <a:gd name="connsiteY2" fmla="*/ 788340 h 1408123"/>
                  <a:gd name="connsiteX3" fmla="*/ 2747901 w 3166049"/>
                  <a:gd name="connsiteY3" fmla="*/ 796887 h 1408123"/>
                  <a:gd name="connsiteX4" fmla="*/ 2872759 w 3166049"/>
                  <a:gd name="connsiteY4" fmla="*/ 785870 h 1408123"/>
                  <a:gd name="connsiteX5" fmla="*/ 2858070 w 3166049"/>
                  <a:gd name="connsiteY5" fmla="*/ 701408 h 1408123"/>
                  <a:gd name="connsiteX6" fmla="*/ 2722195 w 3166049"/>
                  <a:gd name="connsiteY6" fmla="*/ 756492 h 1408123"/>
                  <a:gd name="connsiteX7" fmla="*/ 2663439 w 3166049"/>
                  <a:gd name="connsiteY7" fmla="*/ 708752 h 1408123"/>
                  <a:gd name="connsiteX8" fmla="*/ 2457790 w 3166049"/>
                  <a:gd name="connsiteY8" fmla="*/ 716097 h 1408123"/>
                  <a:gd name="connsiteX9" fmla="*/ 2446773 w 3166049"/>
                  <a:gd name="connsiteY9" fmla="*/ 822593 h 1408123"/>
                  <a:gd name="connsiteX10" fmla="*/ 2351294 w 3166049"/>
                  <a:gd name="connsiteY10" fmla="*/ 840955 h 1408123"/>
                  <a:gd name="connsiteX11" fmla="*/ 2182369 w 3166049"/>
                  <a:gd name="connsiteY11" fmla="*/ 495759 h 1408123"/>
                  <a:gd name="connsiteX12" fmla="*/ 2006099 w 3166049"/>
                  <a:gd name="connsiteY12" fmla="*/ 499432 h 1408123"/>
                  <a:gd name="connsiteX13" fmla="*/ 2002426 w 3166049"/>
                  <a:gd name="connsiteY13" fmla="*/ 466381 h 1408123"/>
                  <a:gd name="connsiteX14" fmla="*/ 1833501 w 3166049"/>
                  <a:gd name="connsiteY14" fmla="*/ 437003 h 1408123"/>
                  <a:gd name="connsiteX15" fmla="*/ 1826157 w 3166049"/>
                  <a:gd name="connsiteY15" fmla="*/ 0 h 1408123"/>
                  <a:gd name="connsiteX16" fmla="*/ 1778417 w 3166049"/>
                  <a:gd name="connsiteY16" fmla="*/ 0 h 1408123"/>
                  <a:gd name="connsiteX17" fmla="*/ 1774745 w 3166049"/>
                  <a:gd name="connsiteY17" fmla="*/ 80791 h 1408123"/>
                  <a:gd name="connsiteX18" fmla="*/ 1708643 w 3166049"/>
                  <a:gd name="connsiteY18" fmla="*/ 88135 h 1408123"/>
                  <a:gd name="connsiteX19" fmla="*/ 1715988 w 3166049"/>
                  <a:gd name="connsiteY19" fmla="*/ 143220 h 1408123"/>
                  <a:gd name="connsiteX20" fmla="*/ 1782089 w 3166049"/>
                  <a:gd name="connsiteY20" fmla="*/ 128530 h 1408123"/>
                  <a:gd name="connsiteX21" fmla="*/ 1785761 w 3166049"/>
                  <a:gd name="connsiteY21" fmla="*/ 194632 h 1408123"/>
                  <a:gd name="connsiteX22" fmla="*/ 1723332 w 3166049"/>
                  <a:gd name="connsiteY22" fmla="*/ 143220 h 1408123"/>
                  <a:gd name="connsiteX23" fmla="*/ 1693954 w 3166049"/>
                  <a:gd name="connsiteY23" fmla="*/ 176270 h 1408123"/>
                  <a:gd name="connsiteX24" fmla="*/ 1771072 w 3166049"/>
                  <a:gd name="connsiteY24" fmla="*/ 257061 h 1408123"/>
                  <a:gd name="connsiteX25" fmla="*/ 1778417 w 3166049"/>
                  <a:gd name="connsiteY25" fmla="*/ 440675 h 1408123"/>
                  <a:gd name="connsiteX26" fmla="*/ 1701299 w 3166049"/>
                  <a:gd name="connsiteY26" fmla="*/ 422314 h 1408123"/>
                  <a:gd name="connsiteX27" fmla="*/ 1675593 w 3166049"/>
                  <a:gd name="connsiteY27" fmla="*/ 499432 h 1408123"/>
                  <a:gd name="connsiteX28" fmla="*/ 1528701 w 3166049"/>
                  <a:gd name="connsiteY28" fmla="*/ 514121 h 1408123"/>
                  <a:gd name="connsiteX29" fmla="*/ 1551272 w 3166049"/>
                  <a:gd name="connsiteY29" fmla="*/ 592493 h 1408123"/>
                  <a:gd name="connsiteX30" fmla="*/ 1341414 w 3166049"/>
                  <a:gd name="connsiteY30" fmla="*/ 629619 h 1408123"/>
                  <a:gd name="connsiteX31" fmla="*/ 1282524 w 3166049"/>
                  <a:gd name="connsiteY31" fmla="*/ 364408 h 1408123"/>
                  <a:gd name="connsiteX32" fmla="*/ 1036077 w 3166049"/>
                  <a:gd name="connsiteY32" fmla="*/ 371887 h 1408123"/>
                  <a:gd name="connsiteX33" fmla="*/ 1124884 w 3166049"/>
                  <a:gd name="connsiteY33" fmla="*/ 607316 h 1408123"/>
                  <a:gd name="connsiteX34" fmla="*/ 885111 w 3166049"/>
                  <a:gd name="connsiteY34" fmla="*/ 555098 h 1408123"/>
                  <a:gd name="connsiteX35" fmla="*/ 937328 w 3166049"/>
                  <a:gd name="connsiteY35" fmla="*/ 747266 h 1408123"/>
                  <a:gd name="connsiteX36" fmla="*/ 555545 w 3166049"/>
                  <a:gd name="connsiteY36" fmla="*/ 698989 h 1408123"/>
                  <a:gd name="connsiteX37" fmla="*/ 529570 w 3166049"/>
                  <a:gd name="connsiteY37" fmla="*/ 861106 h 1408123"/>
                  <a:gd name="connsiteX38" fmla="*/ 0 w 3166049"/>
                  <a:gd name="connsiteY38" fmla="*/ 870915 h 1408123"/>
                  <a:gd name="connsiteX39" fmla="*/ 222755 w 3166049"/>
                  <a:gd name="connsiteY39" fmla="*/ 1408123 h 1408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66049" h="1408123">
                    <a:moveTo>
                      <a:pt x="222755" y="1408123"/>
                    </a:moveTo>
                    <a:lnTo>
                      <a:pt x="2754619" y="1399142"/>
                    </a:lnTo>
                    <a:lnTo>
                      <a:pt x="3166049" y="788340"/>
                    </a:lnTo>
                    <a:lnTo>
                      <a:pt x="2747901" y="796887"/>
                    </a:lnTo>
                    <a:cubicBezTo>
                      <a:pt x="2699019" y="796475"/>
                      <a:pt x="2831140" y="789542"/>
                      <a:pt x="2872759" y="785870"/>
                    </a:cubicBezTo>
                    <a:lnTo>
                      <a:pt x="2858070" y="701408"/>
                    </a:lnTo>
                    <a:lnTo>
                      <a:pt x="2722195" y="756492"/>
                    </a:lnTo>
                    <a:lnTo>
                      <a:pt x="2663439" y="708752"/>
                    </a:lnTo>
                    <a:lnTo>
                      <a:pt x="2457790" y="716097"/>
                    </a:lnTo>
                    <a:lnTo>
                      <a:pt x="2446773" y="822593"/>
                    </a:lnTo>
                    <a:lnTo>
                      <a:pt x="2351294" y="840955"/>
                    </a:lnTo>
                    <a:lnTo>
                      <a:pt x="2182369" y="495759"/>
                    </a:lnTo>
                    <a:lnTo>
                      <a:pt x="2006099" y="499432"/>
                    </a:lnTo>
                    <a:lnTo>
                      <a:pt x="2002426" y="466381"/>
                    </a:lnTo>
                    <a:lnTo>
                      <a:pt x="1833501" y="437003"/>
                    </a:lnTo>
                    <a:lnTo>
                      <a:pt x="1826157" y="0"/>
                    </a:lnTo>
                    <a:lnTo>
                      <a:pt x="1778417" y="0"/>
                    </a:lnTo>
                    <a:lnTo>
                      <a:pt x="1774745" y="80791"/>
                    </a:lnTo>
                    <a:lnTo>
                      <a:pt x="1708643" y="88135"/>
                    </a:lnTo>
                    <a:lnTo>
                      <a:pt x="1715988" y="143220"/>
                    </a:lnTo>
                    <a:lnTo>
                      <a:pt x="1782089" y="128530"/>
                    </a:lnTo>
                    <a:lnTo>
                      <a:pt x="1785761" y="194632"/>
                    </a:lnTo>
                    <a:lnTo>
                      <a:pt x="1723332" y="143220"/>
                    </a:lnTo>
                    <a:lnTo>
                      <a:pt x="1693954" y="176270"/>
                    </a:lnTo>
                    <a:lnTo>
                      <a:pt x="1771072" y="257061"/>
                    </a:lnTo>
                    <a:lnTo>
                      <a:pt x="1778417" y="440675"/>
                    </a:lnTo>
                    <a:lnTo>
                      <a:pt x="1701299" y="422314"/>
                    </a:lnTo>
                    <a:lnTo>
                      <a:pt x="1675593" y="499432"/>
                    </a:lnTo>
                    <a:lnTo>
                      <a:pt x="1528701" y="514121"/>
                    </a:lnTo>
                    <a:lnTo>
                      <a:pt x="1551272" y="592493"/>
                    </a:lnTo>
                    <a:lnTo>
                      <a:pt x="1341414" y="629619"/>
                    </a:lnTo>
                    <a:lnTo>
                      <a:pt x="1282524" y="364408"/>
                    </a:lnTo>
                    <a:lnTo>
                      <a:pt x="1036077" y="371887"/>
                    </a:lnTo>
                    <a:lnTo>
                      <a:pt x="1124884" y="607316"/>
                    </a:lnTo>
                    <a:lnTo>
                      <a:pt x="885111" y="555098"/>
                    </a:lnTo>
                    <a:lnTo>
                      <a:pt x="937328" y="747266"/>
                    </a:lnTo>
                    <a:lnTo>
                      <a:pt x="555545" y="698989"/>
                    </a:lnTo>
                    <a:cubicBezTo>
                      <a:pt x="554321" y="805067"/>
                      <a:pt x="530794" y="755028"/>
                      <a:pt x="529570" y="861106"/>
                    </a:cubicBezTo>
                    <a:lnTo>
                      <a:pt x="0" y="870915"/>
                    </a:lnTo>
                    <a:lnTo>
                      <a:pt x="222755" y="1408123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155" y="3393836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3708" y="341643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1336826" y="2259871"/>
              <a:ext cx="5149373" cy="1836021"/>
              <a:chOff x="808088" y="2444341"/>
              <a:chExt cx="5149373" cy="1836021"/>
            </a:xfrm>
          </p:grpSpPr>
          <p:sp>
            <p:nvSpPr>
              <p:cNvPr id="20" name="자유형 19"/>
              <p:cNvSpPr/>
              <p:nvPr/>
            </p:nvSpPr>
            <p:spPr>
              <a:xfrm>
                <a:off x="808088" y="2444341"/>
                <a:ext cx="5149373" cy="1737365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1135561 w 5149373"/>
                  <a:gd name="connsiteY0" fmla="*/ 1399142 h 1399142"/>
                  <a:gd name="connsiteX1" fmla="*/ 4749094 w 5149373"/>
                  <a:gd name="connsiteY1" fmla="*/ 1399142 h 1399142"/>
                  <a:gd name="connsiteX2" fmla="*/ 5149373 w 5149373"/>
                  <a:gd name="connsiteY2" fmla="*/ 734458 h 1399142"/>
                  <a:gd name="connsiteX3" fmla="*/ 4385537 w 5149373"/>
                  <a:gd name="connsiteY3" fmla="*/ 796887 h 1399142"/>
                  <a:gd name="connsiteX4" fmla="*/ 4510395 w 5149373"/>
                  <a:gd name="connsiteY4" fmla="*/ 785870 h 1399142"/>
                  <a:gd name="connsiteX5" fmla="*/ 4495706 w 5149373"/>
                  <a:gd name="connsiteY5" fmla="*/ 701408 h 1399142"/>
                  <a:gd name="connsiteX6" fmla="*/ 4359831 w 5149373"/>
                  <a:gd name="connsiteY6" fmla="*/ 756492 h 1399142"/>
                  <a:gd name="connsiteX7" fmla="*/ 4301075 w 5149373"/>
                  <a:gd name="connsiteY7" fmla="*/ 708752 h 1399142"/>
                  <a:gd name="connsiteX8" fmla="*/ 4095426 w 5149373"/>
                  <a:gd name="connsiteY8" fmla="*/ 716097 h 1399142"/>
                  <a:gd name="connsiteX9" fmla="*/ 4084409 w 5149373"/>
                  <a:gd name="connsiteY9" fmla="*/ 822593 h 1399142"/>
                  <a:gd name="connsiteX10" fmla="*/ 3988930 w 5149373"/>
                  <a:gd name="connsiteY10" fmla="*/ 840955 h 1399142"/>
                  <a:gd name="connsiteX11" fmla="*/ 3820005 w 5149373"/>
                  <a:gd name="connsiteY11" fmla="*/ 495759 h 1399142"/>
                  <a:gd name="connsiteX12" fmla="*/ 3643735 w 5149373"/>
                  <a:gd name="connsiteY12" fmla="*/ 499432 h 1399142"/>
                  <a:gd name="connsiteX13" fmla="*/ 3640062 w 5149373"/>
                  <a:gd name="connsiteY13" fmla="*/ 466381 h 1399142"/>
                  <a:gd name="connsiteX14" fmla="*/ 3471137 w 5149373"/>
                  <a:gd name="connsiteY14" fmla="*/ 437003 h 1399142"/>
                  <a:gd name="connsiteX15" fmla="*/ 3463793 w 5149373"/>
                  <a:gd name="connsiteY15" fmla="*/ 0 h 1399142"/>
                  <a:gd name="connsiteX16" fmla="*/ 3416053 w 5149373"/>
                  <a:gd name="connsiteY16" fmla="*/ 0 h 1399142"/>
                  <a:gd name="connsiteX17" fmla="*/ 3412381 w 5149373"/>
                  <a:gd name="connsiteY17" fmla="*/ 80791 h 1399142"/>
                  <a:gd name="connsiteX18" fmla="*/ 3346279 w 5149373"/>
                  <a:gd name="connsiteY18" fmla="*/ 88135 h 1399142"/>
                  <a:gd name="connsiteX19" fmla="*/ 3353624 w 5149373"/>
                  <a:gd name="connsiteY19" fmla="*/ 143220 h 1399142"/>
                  <a:gd name="connsiteX20" fmla="*/ 3419725 w 5149373"/>
                  <a:gd name="connsiteY20" fmla="*/ 128530 h 1399142"/>
                  <a:gd name="connsiteX21" fmla="*/ 3423397 w 5149373"/>
                  <a:gd name="connsiteY21" fmla="*/ 194632 h 1399142"/>
                  <a:gd name="connsiteX22" fmla="*/ 3360968 w 5149373"/>
                  <a:gd name="connsiteY22" fmla="*/ 143220 h 1399142"/>
                  <a:gd name="connsiteX23" fmla="*/ 3331590 w 5149373"/>
                  <a:gd name="connsiteY23" fmla="*/ 176270 h 1399142"/>
                  <a:gd name="connsiteX24" fmla="*/ 3408708 w 5149373"/>
                  <a:gd name="connsiteY24" fmla="*/ 257061 h 1399142"/>
                  <a:gd name="connsiteX25" fmla="*/ 3416053 w 5149373"/>
                  <a:gd name="connsiteY25" fmla="*/ 440675 h 1399142"/>
                  <a:gd name="connsiteX26" fmla="*/ 3338935 w 5149373"/>
                  <a:gd name="connsiteY26" fmla="*/ 422314 h 1399142"/>
                  <a:gd name="connsiteX27" fmla="*/ 3313229 w 5149373"/>
                  <a:gd name="connsiteY27" fmla="*/ 499432 h 1399142"/>
                  <a:gd name="connsiteX28" fmla="*/ 3166337 w 5149373"/>
                  <a:gd name="connsiteY28" fmla="*/ 514121 h 1399142"/>
                  <a:gd name="connsiteX29" fmla="*/ 3188908 w 5149373"/>
                  <a:gd name="connsiteY29" fmla="*/ 592493 h 1399142"/>
                  <a:gd name="connsiteX30" fmla="*/ 2979050 w 5149373"/>
                  <a:gd name="connsiteY30" fmla="*/ 629619 h 1399142"/>
                  <a:gd name="connsiteX31" fmla="*/ 2920160 w 5149373"/>
                  <a:gd name="connsiteY31" fmla="*/ 364408 h 1399142"/>
                  <a:gd name="connsiteX32" fmla="*/ 2673713 w 5149373"/>
                  <a:gd name="connsiteY32" fmla="*/ 371887 h 1399142"/>
                  <a:gd name="connsiteX33" fmla="*/ 2762520 w 5149373"/>
                  <a:gd name="connsiteY33" fmla="*/ 607316 h 1399142"/>
                  <a:gd name="connsiteX34" fmla="*/ 2522747 w 5149373"/>
                  <a:gd name="connsiteY34" fmla="*/ 555098 h 1399142"/>
                  <a:gd name="connsiteX35" fmla="*/ 2574964 w 5149373"/>
                  <a:gd name="connsiteY35" fmla="*/ 747266 h 1399142"/>
                  <a:gd name="connsiteX36" fmla="*/ 2193181 w 5149373"/>
                  <a:gd name="connsiteY36" fmla="*/ 698989 h 1399142"/>
                  <a:gd name="connsiteX37" fmla="*/ 2167206 w 5149373"/>
                  <a:gd name="connsiteY37" fmla="*/ 861106 h 1399142"/>
                  <a:gd name="connsiteX38" fmla="*/ 0 w 5149373"/>
                  <a:gd name="connsiteY38" fmla="*/ 860395 h 1399142"/>
                  <a:gd name="connsiteX39" fmla="*/ 1135561 w 5149373"/>
                  <a:gd name="connsiteY39" fmla="*/ 1399142 h 1399142"/>
                  <a:gd name="connsiteX0" fmla="*/ 286476 w 5149373"/>
                  <a:gd name="connsiteY0" fmla="*/ 1399142 h 1399142"/>
                  <a:gd name="connsiteX1" fmla="*/ 4749094 w 5149373"/>
                  <a:gd name="connsiteY1" fmla="*/ 1399142 h 1399142"/>
                  <a:gd name="connsiteX2" fmla="*/ 5149373 w 5149373"/>
                  <a:gd name="connsiteY2" fmla="*/ 734458 h 1399142"/>
                  <a:gd name="connsiteX3" fmla="*/ 4385537 w 5149373"/>
                  <a:gd name="connsiteY3" fmla="*/ 796887 h 1399142"/>
                  <a:gd name="connsiteX4" fmla="*/ 4510395 w 5149373"/>
                  <a:gd name="connsiteY4" fmla="*/ 785870 h 1399142"/>
                  <a:gd name="connsiteX5" fmla="*/ 4495706 w 5149373"/>
                  <a:gd name="connsiteY5" fmla="*/ 701408 h 1399142"/>
                  <a:gd name="connsiteX6" fmla="*/ 4359831 w 5149373"/>
                  <a:gd name="connsiteY6" fmla="*/ 756492 h 1399142"/>
                  <a:gd name="connsiteX7" fmla="*/ 4301075 w 5149373"/>
                  <a:gd name="connsiteY7" fmla="*/ 708752 h 1399142"/>
                  <a:gd name="connsiteX8" fmla="*/ 4095426 w 5149373"/>
                  <a:gd name="connsiteY8" fmla="*/ 716097 h 1399142"/>
                  <a:gd name="connsiteX9" fmla="*/ 4084409 w 5149373"/>
                  <a:gd name="connsiteY9" fmla="*/ 822593 h 1399142"/>
                  <a:gd name="connsiteX10" fmla="*/ 3988930 w 5149373"/>
                  <a:gd name="connsiteY10" fmla="*/ 840955 h 1399142"/>
                  <a:gd name="connsiteX11" fmla="*/ 3820005 w 5149373"/>
                  <a:gd name="connsiteY11" fmla="*/ 495759 h 1399142"/>
                  <a:gd name="connsiteX12" fmla="*/ 3643735 w 5149373"/>
                  <a:gd name="connsiteY12" fmla="*/ 499432 h 1399142"/>
                  <a:gd name="connsiteX13" fmla="*/ 3640062 w 5149373"/>
                  <a:gd name="connsiteY13" fmla="*/ 466381 h 1399142"/>
                  <a:gd name="connsiteX14" fmla="*/ 3471137 w 5149373"/>
                  <a:gd name="connsiteY14" fmla="*/ 437003 h 1399142"/>
                  <a:gd name="connsiteX15" fmla="*/ 3463793 w 5149373"/>
                  <a:gd name="connsiteY15" fmla="*/ 0 h 1399142"/>
                  <a:gd name="connsiteX16" fmla="*/ 3416053 w 5149373"/>
                  <a:gd name="connsiteY16" fmla="*/ 0 h 1399142"/>
                  <a:gd name="connsiteX17" fmla="*/ 3412381 w 5149373"/>
                  <a:gd name="connsiteY17" fmla="*/ 80791 h 1399142"/>
                  <a:gd name="connsiteX18" fmla="*/ 3346279 w 5149373"/>
                  <a:gd name="connsiteY18" fmla="*/ 88135 h 1399142"/>
                  <a:gd name="connsiteX19" fmla="*/ 3353624 w 5149373"/>
                  <a:gd name="connsiteY19" fmla="*/ 143220 h 1399142"/>
                  <a:gd name="connsiteX20" fmla="*/ 3419725 w 5149373"/>
                  <a:gd name="connsiteY20" fmla="*/ 128530 h 1399142"/>
                  <a:gd name="connsiteX21" fmla="*/ 3423397 w 5149373"/>
                  <a:gd name="connsiteY21" fmla="*/ 194632 h 1399142"/>
                  <a:gd name="connsiteX22" fmla="*/ 3360968 w 5149373"/>
                  <a:gd name="connsiteY22" fmla="*/ 143220 h 1399142"/>
                  <a:gd name="connsiteX23" fmla="*/ 3331590 w 5149373"/>
                  <a:gd name="connsiteY23" fmla="*/ 176270 h 1399142"/>
                  <a:gd name="connsiteX24" fmla="*/ 3408708 w 5149373"/>
                  <a:gd name="connsiteY24" fmla="*/ 257061 h 1399142"/>
                  <a:gd name="connsiteX25" fmla="*/ 3416053 w 5149373"/>
                  <a:gd name="connsiteY25" fmla="*/ 440675 h 1399142"/>
                  <a:gd name="connsiteX26" fmla="*/ 3338935 w 5149373"/>
                  <a:gd name="connsiteY26" fmla="*/ 422314 h 1399142"/>
                  <a:gd name="connsiteX27" fmla="*/ 3313229 w 5149373"/>
                  <a:gd name="connsiteY27" fmla="*/ 499432 h 1399142"/>
                  <a:gd name="connsiteX28" fmla="*/ 3166337 w 5149373"/>
                  <a:gd name="connsiteY28" fmla="*/ 514121 h 1399142"/>
                  <a:gd name="connsiteX29" fmla="*/ 3188908 w 5149373"/>
                  <a:gd name="connsiteY29" fmla="*/ 592493 h 1399142"/>
                  <a:gd name="connsiteX30" fmla="*/ 2979050 w 5149373"/>
                  <a:gd name="connsiteY30" fmla="*/ 629619 h 1399142"/>
                  <a:gd name="connsiteX31" fmla="*/ 2920160 w 5149373"/>
                  <a:gd name="connsiteY31" fmla="*/ 364408 h 1399142"/>
                  <a:gd name="connsiteX32" fmla="*/ 2673713 w 5149373"/>
                  <a:gd name="connsiteY32" fmla="*/ 371887 h 1399142"/>
                  <a:gd name="connsiteX33" fmla="*/ 2762520 w 5149373"/>
                  <a:gd name="connsiteY33" fmla="*/ 607316 h 1399142"/>
                  <a:gd name="connsiteX34" fmla="*/ 2522747 w 5149373"/>
                  <a:gd name="connsiteY34" fmla="*/ 555098 h 1399142"/>
                  <a:gd name="connsiteX35" fmla="*/ 2574964 w 5149373"/>
                  <a:gd name="connsiteY35" fmla="*/ 747266 h 1399142"/>
                  <a:gd name="connsiteX36" fmla="*/ 2193181 w 5149373"/>
                  <a:gd name="connsiteY36" fmla="*/ 698989 h 1399142"/>
                  <a:gd name="connsiteX37" fmla="*/ 2167206 w 5149373"/>
                  <a:gd name="connsiteY37" fmla="*/ 861106 h 1399142"/>
                  <a:gd name="connsiteX38" fmla="*/ 0 w 5149373"/>
                  <a:gd name="connsiteY38" fmla="*/ 860395 h 1399142"/>
                  <a:gd name="connsiteX39" fmla="*/ 286476 w 5149373"/>
                  <a:gd name="connsiteY39" fmla="*/ 1399142 h 1399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49373" h="1399142">
                    <a:moveTo>
                      <a:pt x="286476" y="1399142"/>
                    </a:moveTo>
                    <a:lnTo>
                      <a:pt x="4749094" y="1399142"/>
                    </a:lnTo>
                    <a:lnTo>
                      <a:pt x="5149373" y="734458"/>
                    </a:lnTo>
                    <a:lnTo>
                      <a:pt x="4385537" y="796887"/>
                    </a:lnTo>
                    <a:lnTo>
                      <a:pt x="4510395" y="785870"/>
                    </a:lnTo>
                    <a:lnTo>
                      <a:pt x="4495706" y="701408"/>
                    </a:lnTo>
                    <a:lnTo>
                      <a:pt x="4359831" y="756492"/>
                    </a:lnTo>
                    <a:lnTo>
                      <a:pt x="4301075" y="708752"/>
                    </a:lnTo>
                    <a:lnTo>
                      <a:pt x="4095426" y="716097"/>
                    </a:lnTo>
                    <a:lnTo>
                      <a:pt x="4084409" y="822593"/>
                    </a:lnTo>
                    <a:lnTo>
                      <a:pt x="3988930" y="840955"/>
                    </a:lnTo>
                    <a:lnTo>
                      <a:pt x="3820005" y="495759"/>
                    </a:lnTo>
                    <a:lnTo>
                      <a:pt x="3643735" y="499432"/>
                    </a:lnTo>
                    <a:lnTo>
                      <a:pt x="3640062" y="466381"/>
                    </a:lnTo>
                    <a:lnTo>
                      <a:pt x="3471137" y="437003"/>
                    </a:lnTo>
                    <a:lnTo>
                      <a:pt x="3463793" y="0"/>
                    </a:lnTo>
                    <a:lnTo>
                      <a:pt x="3416053" y="0"/>
                    </a:lnTo>
                    <a:lnTo>
                      <a:pt x="3412381" y="80791"/>
                    </a:lnTo>
                    <a:lnTo>
                      <a:pt x="3346279" y="88135"/>
                    </a:lnTo>
                    <a:lnTo>
                      <a:pt x="3353624" y="143220"/>
                    </a:lnTo>
                    <a:lnTo>
                      <a:pt x="3419725" y="128530"/>
                    </a:lnTo>
                    <a:lnTo>
                      <a:pt x="3423397" y="194632"/>
                    </a:lnTo>
                    <a:lnTo>
                      <a:pt x="3360968" y="143220"/>
                    </a:lnTo>
                    <a:lnTo>
                      <a:pt x="3331590" y="176270"/>
                    </a:lnTo>
                    <a:lnTo>
                      <a:pt x="3408708" y="257061"/>
                    </a:lnTo>
                    <a:lnTo>
                      <a:pt x="3416053" y="440675"/>
                    </a:lnTo>
                    <a:lnTo>
                      <a:pt x="3338935" y="422314"/>
                    </a:lnTo>
                    <a:lnTo>
                      <a:pt x="3313229" y="499432"/>
                    </a:lnTo>
                    <a:lnTo>
                      <a:pt x="3166337" y="514121"/>
                    </a:lnTo>
                    <a:lnTo>
                      <a:pt x="3188908" y="592493"/>
                    </a:lnTo>
                    <a:lnTo>
                      <a:pt x="2979050" y="629619"/>
                    </a:lnTo>
                    <a:lnTo>
                      <a:pt x="2920160" y="364408"/>
                    </a:lnTo>
                    <a:lnTo>
                      <a:pt x="2673713" y="371887"/>
                    </a:lnTo>
                    <a:lnTo>
                      <a:pt x="2762520" y="607316"/>
                    </a:lnTo>
                    <a:lnTo>
                      <a:pt x="2522747" y="555098"/>
                    </a:lnTo>
                    <a:lnTo>
                      <a:pt x="2574964" y="747266"/>
                    </a:lnTo>
                    <a:lnTo>
                      <a:pt x="2193181" y="698989"/>
                    </a:lnTo>
                    <a:cubicBezTo>
                      <a:pt x="2191957" y="805067"/>
                      <a:pt x="2168430" y="755028"/>
                      <a:pt x="2167206" y="861106"/>
                    </a:cubicBezTo>
                    <a:lnTo>
                      <a:pt x="0" y="860395"/>
                    </a:lnTo>
                    <a:lnTo>
                      <a:pt x="286476" y="1399142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8906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8459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8012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6964" y="3406605"/>
                <a:ext cx="1033741" cy="8737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9723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2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0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3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3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702556" y="837943"/>
            <a:ext cx="8786888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Battleships can be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left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/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right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 or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up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/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down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914715" y="2510725"/>
            <a:ext cx="5835629" cy="3622212"/>
            <a:chOff x="2818464" y="2510725"/>
            <a:chExt cx="5835629" cy="3622212"/>
          </a:xfrm>
        </p:grpSpPr>
        <p:sp>
          <p:nvSpPr>
            <p:cNvPr id="4" name="자유형 3"/>
            <p:cNvSpPr/>
            <p:nvPr/>
          </p:nvSpPr>
          <p:spPr>
            <a:xfrm>
              <a:off x="2818464" y="3002280"/>
              <a:ext cx="4169659" cy="1737365"/>
            </a:xfrm>
            <a:custGeom>
              <a:avLst/>
              <a:gdLst>
                <a:gd name="connsiteX0" fmla="*/ 22033 w 4035845"/>
                <a:gd name="connsiteY0" fmla="*/ 1399142 h 1399142"/>
                <a:gd name="connsiteX1" fmla="*/ 3635566 w 4035845"/>
                <a:gd name="connsiteY1" fmla="*/ 1399142 h 1399142"/>
                <a:gd name="connsiteX2" fmla="*/ 4035845 w 4035845"/>
                <a:gd name="connsiteY2" fmla="*/ 734458 h 1399142"/>
                <a:gd name="connsiteX3" fmla="*/ 3272009 w 4035845"/>
                <a:gd name="connsiteY3" fmla="*/ 796887 h 1399142"/>
                <a:gd name="connsiteX4" fmla="*/ 3396867 w 4035845"/>
                <a:gd name="connsiteY4" fmla="*/ 785870 h 1399142"/>
                <a:gd name="connsiteX5" fmla="*/ 3382178 w 4035845"/>
                <a:gd name="connsiteY5" fmla="*/ 701408 h 1399142"/>
                <a:gd name="connsiteX6" fmla="*/ 3246303 w 4035845"/>
                <a:gd name="connsiteY6" fmla="*/ 756492 h 1399142"/>
                <a:gd name="connsiteX7" fmla="*/ 3187547 w 4035845"/>
                <a:gd name="connsiteY7" fmla="*/ 708752 h 1399142"/>
                <a:gd name="connsiteX8" fmla="*/ 2981898 w 4035845"/>
                <a:gd name="connsiteY8" fmla="*/ 716097 h 1399142"/>
                <a:gd name="connsiteX9" fmla="*/ 2970881 w 4035845"/>
                <a:gd name="connsiteY9" fmla="*/ 822593 h 1399142"/>
                <a:gd name="connsiteX10" fmla="*/ 2875402 w 4035845"/>
                <a:gd name="connsiteY10" fmla="*/ 840955 h 1399142"/>
                <a:gd name="connsiteX11" fmla="*/ 2706477 w 4035845"/>
                <a:gd name="connsiteY11" fmla="*/ 495759 h 1399142"/>
                <a:gd name="connsiteX12" fmla="*/ 2530207 w 4035845"/>
                <a:gd name="connsiteY12" fmla="*/ 499432 h 1399142"/>
                <a:gd name="connsiteX13" fmla="*/ 2526534 w 4035845"/>
                <a:gd name="connsiteY13" fmla="*/ 466381 h 1399142"/>
                <a:gd name="connsiteX14" fmla="*/ 2357609 w 4035845"/>
                <a:gd name="connsiteY14" fmla="*/ 437003 h 1399142"/>
                <a:gd name="connsiteX15" fmla="*/ 2350265 w 4035845"/>
                <a:gd name="connsiteY15" fmla="*/ 0 h 1399142"/>
                <a:gd name="connsiteX16" fmla="*/ 2302525 w 4035845"/>
                <a:gd name="connsiteY16" fmla="*/ 0 h 1399142"/>
                <a:gd name="connsiteX17" fmla="*/ 2298853 w 4035845"/>
                <a:gd name="connsiteY17" fmla="*/ 80791 h 1399142"/>
                <a:gd name="connsiteX18" fmla="*/ 2232751 w 4035845"/>
                <a:gd name="connsiteY18" fmla="*/ 88135 h 1399142"/>
                <a:gd name="connsiteX19" fmla="*/ 2240096 w 4035845"/>
                <a:gd name="connsiteY19" fmla="*/ 143220 h 1399142"/>
                <a:gd name="connsiteX20" fmla="*/ 2306197 w 4035845"/>
                <a:gd name="connsiteY20" fmla="*/ 128530 h 1399142"/>
                <a:gd name="connsiteX21" fmla="*/ 2309869 w 4035845"/>
                <a:gd name="connsiteY21" fmla="*/ 194632 h 1399142"/>
                <a:gd name="connsiteX22" fmla="*/ 2247440 w 4035845"/>
                <a:gd name="connsiteY22" fmla="*/ 143220 h 1399142"/>
                <a:gd name="connsiteX23" fmla="*/ 2218062 w 4035845"/>
                <a:gd name="connsiteY23" fmla="*/ 176270 h 1399142"/>
                <a:gd name="connsiteX24" fmla="*/ 2295180 w 4035845"/>
                <a:gd name="connsiteY24" fmla="*/ 257061 h 1399142"/>
                <a:gd name="connsiteX25" fmla="*/ 2302525 w 4035845"/>
                <a:gd name="connsiteY25" fmla="*/ 440675 h 1399142"/>
                <a:gd name="connsiteX26" fmla="*/ 2225407 w 4035845"/>
                <a:gd name="connsiteY26" fmla="*/ 422314 h 1399142"/>
                <a:gd name="connsiteX27" fmla="*/ 2199701 w 4035845"/>
                <a:gd name="connsiteY27" fmla="*/ 499432 h 1399142"/>
                <a:gd name="connsiteX28" fmla="*/ 2052809 w 4035845"/>
                <a:gd name="connsiteY28" fmla="*/ 514121 h 1399142"/>
                <a:gd name="connsiteX29" fmla="*/ 2030775 w 4035845"/>
                <a:gd name="connsiteY29" fmla="*/ 793215 h 1399142"/>
                <a:gd name="connsiteX30" fmla="*/ 1865522 w 4035845"/>
                <a:gd name="connsiteY30" fmla="*/ 796887 h 1399142"/>
                <a:gd name="connsiteX31" fmla="*/ 1817783 w 4035845"/>
                <a:gd name="connsiteY31" fmla="*/ 598583 h 1399142"/>
                <a:gd name="connsiteX32" fmla="*/ 1604790 w 4035845"/>
                <a:gd name="connsiteY32" fmla="*/ 594911 h 1399142"/>
                <a:gd name="connsiteX33" fmla="*/ 1637840 w 4035845"/>
                <a:gd name="connsiteY33" fmla="*/ 796887 h 1399142"/>
                <a:gd name="connsiteX34" fmla="*/ 1487277 w 4035845"/>
                <a:gd name="connsiteY34" fmla="*/ 811576 h 1399142"/>
                <a:gd name="connsiteX35" fmla="*/ 1472587 w 4035845"/>
                <a:gd name="connsiteY35" fmla="*/ 903383 h 1399142"/>
                <a:gd name="connsiteX36" fmla="*/ 1079653 w 4035845"/>
                <a:gd name="connsiteY36" fmla="*/ 899711 h 1399142"/>
                <a:gd name="connsiteX37" fmla="*/ 1075980 w 4035845"/>
                <a:gd name="connsiteY37" fmla="*/ 1017224 h 1399142"/>
                <a:gd name="connsiteX38" fmla="*/ 0 w 4035845"/>
                <a:gd name="connsiteY38" fmla="*/ 1127393 h 1399142"/>
                <a:gd name="connsiteX39" fmla="*/ 22033 w 4035845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98428 w 4046996"/>
                <a:gd name="connsiteY34" fmla="*/ 811576 h 1399142"/>
                <a:gd name="connsiteX35" fmla="*/ 1483738 w 4046996"/>
                <a:gd name="connsiteY35" fmla="*/ 903383 h 1399142"/>
                <a:gd name="connsiteX36" fmla="*/ 1090804 w 4046996"/>
                <a:gd name="connsiteY36" fmla="*/ 899711 h 1399142"/>
                <a:gd name="connsiteX37" fmla="*/ 1087131 w 4046996"/>
                <a:gd name="connsiteY37" fmla="*/ 1017224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98428 w 4046996"/>
                <a:gd name="connsiteY34" fmla="*/ 811576 h 1399142"/>
                <a:gd name="connsiteX35" fmla="*/ 1483738 w 4046996"/>
                <a:gd name="connsiteY35" fmla="*/ 903383 h 1399142"/>
                <a:gd name="connsiteX36" fmla="*/ 1090804 w 4046996"/>
                <a:gd name="connsiteY36" fmla="*/ 698989 h 1399142"/>
                <a:gd name="connsiteX37" fmla="*/ 1087131 w 4046996"/>
                <a:gd name="connsiteY37" fmla="*/ 1017224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98428 w 4046996"/>
                <a:gd name="connsiteY34" fmla="*/ 811576 h 1399142"/>
                <a:gd name="connsiteX35" fmla="*/ 1483738 w 4046996"/>
                <a:gd name="connsiteY35" fmla="*/ 903383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83738 w 4046996"/>
                <a:gd name="connsiteY35" fmla="*/ 903383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571336 w 4046996"/>
                <a:gd name="connsiteY32" fmla="*/ 371887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60143 w 4046996"/>
                <a:gd name="connsiteY33" fmla="*/ 607316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629619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60143 w 4046996"/>
                <a:gd name="connsiteY33" fmla="*/ 607316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86531 w 4046996"/>
                <a:gd name="connsiteY29" fmla="*/ 592493 h 1399142"/>
                <a:gd name="connsiteX30" fmla="*/ 1876673 w 4046996"/>
                <a:gd name="connsiteY30" fmla="*/ 629619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60143 w 4046996"/>
                <a:gd name="connsiteY33" fmla="*/ 607316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155847 w 4169659"/>
                <a:gd name="connsiteY0" fmla="*/ 1399142 h 1399142"/>
                <a:gd name="connsiteX1" fmla="*/ 3769380 w 4169659"/>
                <a:gd name="connsiteY1" fmla="*/ 1399142 h 1399142"/>
                <a:gd name="connsiteX2" fmla="*/ 4169659 w 4169659"/>
                <a:gd name="connsiteY2" fmla="*/ 734458 h 1399142"/>
                <a:gd name="connsiteX3" fmla="*/ 3405823 w 4169659"/>
                <a:gd name="connsiteY3" fmla="*/ 796887 h 1399142"/>
                <a:gd name="connsiteX4" fmla="*/ 3530681 w 4169659"/>
                <a:gd name="connsiteY4" fmla="*/ 785870 h 1399142"/>
                <a:gd name="connsiteX5" fmla="*/ 3515992 w 4169659"/>
                <a:gd name="connsiteY5" fmla="*/ 701408 h 1399142"/>
                <a:gd name="connsiteX6" fmla="*/ 3380117 w 4169659"/>
                <a:gd name="connsiteY6" fmla="*/ 756492 h 1399142"/>
                <a:gd name="connsiteX7" fmla="*/ 3321361 w 4169659"/>
                <a:gd name="connsiteY7" fmla="*/ 708752 h 1399142"/>
                <a:gd name="connsiteX8" fmla="*/ 3115712 w 4169659"/>
                <a:gd name="connsiteY8" fmla="*/ 716097 h 1399142"/>
                <a:gd name="connsiteX9" fmla="*/ 3104695 w 4169659"/>
                <a:gd name="connsiteY9" fmla="*/ 822593 h 1399142"/>
                <a:gd name="connsiteX10" fmla="*/ 3009216 w 4169659"/>
                <a:gd name="connsiteY10" fmla="*/ 840955 h 1399142"/>
                <a:gd name="connsiteX11" fmla="*/ 2840291 w 4169659"/>
                <a:gd name="connsiteY11" fmla="*/ 495759 h 1399142"/>
                <a:gd name="connsiteX12" fmla="*/ 2664021 w 4169659"/>
                <a:gd name="connsiteY12" fmla="*/ 499432 h 1399142"/>
                <a:gd name="connsiteX13" fmla="*/ 2660348 w 4169659"/>
                <a:gd name="connsiteY13" fmla="*/ 466381 h 1399142"/>
                <a:gd name="connsiteX14" fmla="*/ 2491423 w 4169659"/>
                <a:gd name="connsiteY14" fmla="*/ 437003 h 1399142"/>
                <a:gd name="connsiteX15" fmla="*/ 2484079 w 4169659"/>
                <a:gd name="connsiteY15" fmla="*/ 0 h 1399142"/>
                <a:gd name="connsiteX16" fmla="*/ 2436339 w 4169659"/>
                <a:gd name="connsiteY16" fmla="*/ 0 h 1399142"/>
                <a:gd name="connsiteX17" fmla="*/ 2432667 w 4169659"/>
                <a:gd name="connsiteY17" fmla="*/ 80791 h 1399142"/>
                <a:gd name="connsiteX18" fmla="*/ 2366565 w 4169659"/>
                <a:gd name="connsiteY18" fmla="*/ 88135 h 1399142"/>
                <a:gd name="connsiteX19" fmla="*/ 2373910 w 4169659"/>
                <a:gd name="connsiteY19" fmla="*/ 143220 h 1399142"/>
                <a:gd name="connsiteX20" fmla="*/ 2440011 w 4169659"/>
                <a:gd name="connsiteY20" fmla="*/ 128530 h 1399142"/>
                <a:gd name="connsiteX21" fmla="*/ 2443683 w 4169659"/>
                <a:gd name="connsiteY21" fmla="*/ 194632 h 1399142"/>
                <a:gd name="connsiteX22" fmla="*/ 2381254 w 4169659"/>
                <a:gd name="connsiteY22" fmla="*/ 143220 h 1399142"/>
                <a:gd name="connsiteX23" fmla="*/ 2351876 w 4169659"/>
                <a:gd name="connsiteY23" fmla="*/ 176270 h 1399142"/>
                <a:gd name="connsiteX24" fmla="*/ 2428994 w 4169659"/>
                <a:gd name="connsiteY24" fmla="*/ 257061 h 1399142"/>
                <a:gd name="connsiteX25" fmla="*/ 2436339 w 4169659"/>
                <a:gd name="connsiteY25" fmla="*/ 440675 h 1399142"/>
                <a:gd name="connsiteX26" fmla="*/ 2359221 w 4169659"/>
                <a:gd name="connsiteY26" fmla="*/ 422314 h 1399142"/>
                <a:gd name="connsiteX27" fmla="*/ 2333515 w 4169659"/>
                <a:gd name="connsiteY27" fmla="*/ 499432 h 1399142"/>
                <a:gd name="connsiteX28" fmla="*/ 2186623 w 4169659"/>
                <a:gd name="connsiteY28" fmla="*/ 514121 h 1399142"/>
                <a:gd name="connsiteX29" fmla="*/ 2209194 w 4169659"/>
                <a:gd name="connsiteY29" fmla="*/ 592493 h 1399142"/>
                <a:gd name="connsiteX30" fmla="*/ 1999336 w 4169659"/>
                <a:gd name="connsiteY30" fmla="*/ 629619 h 1399142"/>
                <a:gd name="connsiteX31" fmla="*/ 1940446 w 4169659"/>
                <a:gd name="connsiteY31" fmla="*/ 364408 h 1399142"/>
                <a:gd name="connsiteX32" fmla="*/ 1693999 w 4169659"/>
                <a:gd name="connsiteY32" fmla="*/ 371887 h 1399142"/>
                <a:gd name="connsiteX33" fmla="*/ 1782806 w 4169659"/>
                <a:gd name="connsiteY33" fmla="*/ 607316 h 1399142"/>
                <a:gd name="connsiteX34" fmla="*/ 1543033 w 4169659"/>
                <a:gd name="connsiteY34" fmla="*/ 555098 h 1399142"/>
                <a:gd name="connsiteX35" fmla="*/ 1595250 w 4169659"/>
                <a:gd name="connsiteY35" fmla="*/ 747266 h 1399142"/>
                <a:gd name="connsiteX36" fmla="*/ 1213467 w 4169659"/>
                <a:gd name="connsiteY36" fmla="*/ 698989 h 1399142"/>
                <a:gd name="connsiteX37" fmla="*/ 1187492 w 4169659"/>
                <a:gd name="connsiteY37" fmla="*/ 861106 h 1399142"/>
                <a:gd name="connsiteX38" fmla="*/ 0 w 4169659"/>
                <a:gd name="connsiteY38" fmla="*/ 870915 h 1399142"/>
                <a:gd name="connsiteX39" fmla="*/ 155847 w 4169659"/>
                <a:gd name="connsiteY39" fmla="*/ 1399142 h 139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69659" h="1399142">
                  <a:moveTo>
                    <a:pt x="155847" y="1399142"/>
                  </a:moveTo>
                  <a:lnTo>
                    <a:pt x="3769380" y="1399142"/>
                  </a:lnTo>
                  <a:lnTo>
                    <a:pt x="4169659" y="734458"/>
                  </a:lnTo>
                  <a:lnTo>
                    <a:pt x="3405823" y="796887"/>
                  </a:lnTo>
                  <a:lnTo>
                    <a:pt x="3530681" y="785870"/>
                  </a:lnTo>
                  <a:lnTo>
                    <a:pt x="3515992" y="701408"/>
                  </a:lnTo>
                  <a:lnTo>
                    <a:pt x="3380117" y="756492"/>
                  </a:lnTo>
                  <a:lnTo>
                    <a:pt x="3321361" y="708752"/>
                  </a:lnTo>
                  <a:lnTo>
                    <a:pt x="3115712" y="716097"/>
                  </a:lnTo>
                  <a:lnTo>
                    <a:pt x="3104695" y="822593"/>
                  </a:lnTo>
                  <a:lnTo>
                    <a:pt x="3009216" y="840955"/>
                  </a:lnTo>
                  <a:lnTo>
                    <a:pt x="2840291" y="495759"/>
                  </a:lnTo>
                  <a:lnTo>
                    <a:pt x="2664021" y="499432"/>
                  </a:lnTo>
                  <a:lnTo>
                    <a:pt x="2660348" y="466381"/>
                  </a:lnTo>
                  <a:lnTo>
                    <a:pt x="2491423" y="437003"/>
                  </a:lnTo>
                  <a:lnTo>
                    <a:pt x="2484079" y="0"/>
                  </a:lnTo>
                  <a:lnTo>
                    <a:pt x="2436339" y="0"/>
                  </a:lnTo>
                  <a:lnTo>
                    <a:pt x="2432667" y="80791"/>
                  </a:lnTo>
                  <a:lnTo>
                    <a:pt x="2366565" y="88135"/>
                  </a:lnTo>
                  <a:lnTo>
                    <a:pt x="2373910" y="143220"/>
                  </a:lnTo>
                  <a:lnTo>
                    <a:pt x="2440011" y="128530"/>
                  </a:lnTo>
                  <a:lnTo>
                    <a:pt x="2443683" y="194632"/>
                  </a:lnTo>
                  <a:lnTo>
                    <a:pt x="2381254" y="143220"/>
                  </a:lnTo>
                  <a:lnTo>
                    <a:pt x="2351876" y="176270"/>
                  </a:lnTo>
                  <a:lnTo>
                    <a:pt x="2428994" y="257061"/>
                  </a:lnTo>
                  <a:lnTo>
                    <a:pt x="2436339" y="440675"/>
                  </a:lnTo>
                  <a:lnTo>
                    <a:pt x="2359221" y="422314"/>
                  </a:lnTo>
                  <a:lnTo>
                    <a:pt x="2333515" y="499432"/>
                  </a:lnTo>
                  <a:lnTo>
                    <a:pt x="2186623" y="514121"/>
                  </a:lnTo>
                  <a:lnTo>
                    <a:pt x="2209194" y="592493"/>
                  </a:lnTo>
                  <a:lnTo>
                    <a:pt x="1999336" y="629619"/>
                  </a:lnTo>
                  <a:lnTo>
                    <a:pt x="1940446" y="364408"/>
                  </a:lnTo>
                  <a:lnTo>
                    <a:pt x="1693999" y="371887"/>
                  </a:lnTo>
                  <a:lnTo>
                    <a:pt x="1782806" y="607316"/>
                  </a:lnTo>
                  <a:lnTo>
                    <a:pt x="1543033" y="555098"/>
                  </a:lnTo>
                  <a:lnTo>
                    <a:pt x="1595250" y="747266"/>
                  </a:lnTo>
                  <a:lnTo>
                    <a:pt x="1213467" y="698989"/>
                  </a:lnTo>
                  <a:cubicBezTo>
                    <a:pt x="1212243" y="805067"/>
                    <a:pt x="1188716" y="755028"/>
                    <a:pt x="1187492" y="861106"/>
                  </a:cubicBezTo>
                  <a:lnTo>
                    <a:pt x="0" y="870915"/>
                  </a:lnTo>
                  <a:lnTo>
                    <a:pt x="155847" y="1399142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259568" y="3964544"/>
              <a:ext cx="3292847" cy="873757"/>
              <a:chOff x="2143690" y="3964544"/>
              <a:chExt cx="3292847" cy="873757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3690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3243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2796" y="3964544"/>
                <a:ext cx="1033741" cy="873757"/>
              </a:xfrm>
              <a:prstGeom prst="rect">
                <a:avLst/>
              </a:prstGeom>
            </p:spPr>
          </p:pic>
        </p:grpSp>
        <p:sp>
          <p:nvSpPr>
            <p:cNvPr id="6" name="순서도: 지연 5"/>
            <p:cNvSpPr/>
            <p:nvPr/>
          </p:nvSpPr>
          <p:spPr>
            <a:xfrm rot="16200000">
              <a:off x="6320756" y="3799600"/>
              <a:ext cx="3622212" cy="1044462"/>
            </a:xfrm>
            <a:prstGeom prst="flowChartDelay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그룹 6"/>
            <p:cNvGrpSpPr/>
            <p:nvPr/>
          </p:nvGrpSpPr>
          <p:grpSpPr>
            <a:xfrm rot="5400000">
              <a:off x="6485439" y="4049635"/>
              <a:ext cx="3292847" cy="873757"/>
              <a:chOff x="2143690" y="3964544"/>
              <a:chExt cx="3292847" cy="873757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3690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3243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2796" y="3964544"/>
                <a:ext cx="1033741" cy="8737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271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9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6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9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5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323763" y="2385641"/>
            <a:ext cx="9544534" cy="2086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The team with the</a:t>
            </a:r>
            <a:b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5400" dirty="0">
                <a:solidFill>
                  <a:srgbClr val="24D6FA"/>
                </a:solidFill>
                <a:latin typeface="Monkirta Pursuit NC" panose="02040503050101080101" pitchFamily="18" charset="0"/>
              </a:rPr>
              <a:t>least hits 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at the end of</a:t>
            </a:r>
            <a:b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the game wins!</a:t>
            </a:r>
          </a:p>
        </p:txBody>
      </p:sp>
    </p:spTree>
    <p:extLst>
      <p:ext uri="{BB962C8B-B14F-4D97-AF65-F5344CB8AC3E}">
        <p14:creationId xmlns:p14="http://schemas.microsoft.com/office/powerpoint/2010/main" val="35832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am 2 Gameboard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845451"/>
              </p:ext>
            </p:extLst>
          </p:nvPr>
        </p:nvGraphicFramePr>
        <p:xfrm>
          <a:off x="6106084" y="526640"/>
          <a:ext cx="6100660" cy="633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6">
                  <a:extLst>
                    <a:ext uri="{9D8B030D-6E8A-4147-A177-3AD203B41FA5}">
                      <a16:colId xmlns:a16="http://schemas.microsoft.com/office/drawing/2014/main" val="3920301942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103862263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559145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529639245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5072122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531839610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32439000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32929641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067847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17947254"/>
                    </a:ext>
                  </a:extLst>
                </a:gridCol>
              </a:tblGrid>
              <a:tr h="52761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J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K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L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M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P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Q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05626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85178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357826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741126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15830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9507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6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906429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7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546634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260094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9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048639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657011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841461"/>
                  </a:ext>
                </a:extLst>
              </a:tr>
            </a:tbl>
          </a:graphicData>
        </a:graphic>
      </p:graphicFrame>
      <p:graphicFrame>
        <p:nvGraphicFramePr>
          <p:cNvPr id="27" name="Team 1 Gameboard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30793"/>
              </p:ext>
            </p:extLst>
          </p:nvPr>
        </p:nvGraphicFramePr>
        <p:xfrm>
          <a:off x="3092" y="529656"/>
          <a:ext cx="6100660" cy="632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6">
                  <a:extLst>
                    <a:ext uri="{9D8B030D-6E8A-4147-A177-3AD203B41FA5}">
                      <a16:colId xmlns:a16="http://schemas.microsoft.com/office/drawing/2014/main" val="3920301942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103862263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559145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529639245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5072122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531839610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32439000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32929641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067847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17947254"/>
                    </a:ext>
                  </a:extLst>
                </a:gridCol>
              </a:tblGrid>
              <a:tr h="52736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A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B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C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F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G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H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I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05626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85178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357826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741126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15830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9507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6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582030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7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377924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737125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9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382929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041013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050274"/>
                  </a:ext>
                </a:extLst>
              </a:tr>
            </a:tbl>
          </a:graphicData>
        </a:graphic>
      </p:graphicFrame>
      <p:sp>
        <p:nvSpPr>
          <p:cNvPr id="389" name="Miss Box"/>
          <p:cNvSpPr/>
          <p:nvPr/>
        </p:nvSpPr>
        <p:spPr>
          <a:xfrm>
            <a:off x="618279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Hit Box"/>
          <p:cNvSpPr/>
          <p:nvPr/>
        </p:nvSpPr>
        <p:spPr>
          <a:xfrm>
            <a:off x="1840495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1 Decorative Line R"/>
          <p:cNvSpPr/>
          <p:nvPr/>
        </p:nvSpPr>
        <p:spPr>
          <a:xfrm rot="5400000">
            <a:off x="4406351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T1 Decorative Line L"/>
          <p:cNvSpPr/>
          <p:nvPr/>
        </p:nvSpPr>
        <p:spPr>
          <a:xfrm rot="16200000" flipH="1">
            <a:off x="1626666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2 Decorative Line R"/>
          <p:cNvSpPr/>
          <p:nvPr/>
        </p:nvSpPr>
        <p:spPr>
          <a:xfrm rot="5400000">
            <a:off x="10615808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2 Decorative Line L"/>
          <p:cNvSpPr/>
          <p:nvPr/>
        </p:nvSpPr>
        <p:spPr>
          <a:xfrm rot="16200000" flipH="1">
            <a:off x="7716113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069" y="1604765"/>
            <a:ext cx="548688" cy="463336"/>
          </a:xfrm>
          <a:prstGeom prst="rect">
            <a:avLst/>
          </a:prstGeom>
        </p:spPr>
      </p:pic>
      <p:grpSp>
        <p:nvGrpSpPr>
          <p:cNvPr id="5" name="Team 1 TextBox"/>
          <p:cNvGrpSpPr/>
          <p:nvPr/>
        </p:nvGrpSpPr>
        <p:grpSpPr>
          <a:xfrm>
            <a:off x="2295706" y="-66263"/>
            <a:ext cx="1489510" cy="584775"/>
            <a:chOff x="2137552" y="-194129"/>
            <a:chExt cx="1489510" cy="584775"/>
          </a:xfrm>
        </p:grpSpPr>
        <p:sp>
          <p:nvSpPr>
            <p:cNvPr id="279" name="Outline"/>
            <p:cNvSpPr txBox="1"/>
            <p:nvPr/>
          </p:nvSpPr>
          <p:spPr>
            <a:xfrm>
              <a:off x="2137552" y="-194129"/>
              <a:ext cx="1489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1</a:t>
              </a:r>
              <a:endParaRPr lang="en-US" sz="3200" dirty="0">
                <a:ln w="117475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effectLst>
                  <a:outerShdw dist="25400" dir="2700000" algn="tl" rotWithShape="0">
                    <a:prstClr val="black"/>
                  </a:outerShdw>
                </a:effectLst>
                <a:latin typeface="Hauser" panose="02000500000000000000" pitchFamily="2" charset="0"/>
              </a:endParaRPr>
            </a:p>
          </p:txBody>
        </p:sp>
        <p:sp>
          <p:nvSpPr>
            <p:cNvPr id="280" name="Text"/>
            <p:cNvSpPr txBox="1"/>
            <p:nvPr/>
          </p:nvSpPr>
          <p:spPr>
            <a:xfrm>
              <a:off x="2137552" y="-194129"/>
              <a:ext cx="1489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/>
              </a:scene3d>
              <a:sp3d extrusionH="57150" contourW="12700" prstMaterial="softEdge">
                <a:bevelT w="101600" h="88900" prst="cross"/>
                <a:bevelB w="1270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a:bodyPr>
            <a:lstStyle/>
            <a:p>
              <a:pPr algn="ctr"/>
              <a:r>
                <a:rPr lang="en-US" sz="32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1</a:t>
              </a:r>
            </a:p>
          </p:txBody>
        </p:sp>
      </p:grpSp>
      <p:grpSp>
        <p:nvGrpSpPr>
          <p:cNvPr id="281" name="Team 2 TextBox"/>
          <p:cNvGrpSpPr/>
          <p:nvPr/>
        </p:nvGrpSpPr>
        <p:grpSpPr>
          <a:xfrm>
            <a:off x="8407997" y="-67772"/>
            <a:ext cx="1561646" cy="587793"/>
            <a:chOff x="2101484" y="-197147"/>
            <a:chExt cx="1561646" cy="587793"/>
          </a:xfrm>
        </p:grpSpPr>
        <p:sp>
          <p:nvSpPr>
            <p:cNvPr id="282" name="Outline"/>
            <p:cNvSpPr txBox="1"/>
            <p:nvPr/>
          </p:nvSpPr>
          <p:spPr>
            <a:xfrm>
              <a:off x="2101484" y="-194129"/>
              <a:ext cx="15616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2</a:t>
              </a:r>
              <a:endParaRPr lang="en-US" sz="3200" dirty="0">
                <a:ln w="117475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effectLst>
                  <a:outerShdw dist="25400" dir="2700000" algn="tl" rotWithShape="0">
                    <a:prstClr val="black"/>
                  </a:outerShdw>
                </a:effectLst>
                <a:latin typeface="Hauser" panose="02000500000000000000" pitchFamily="2" charset="0"/>
              </a:endParaRPr>
            </a:p>
          </p:txBody>
        </p:sp>
        <p:sp>
          <p:nvSpPr>
            <p:cNvPr id="283" name="Text"/>
            <p:cNvSpPr txBox="1"/>
            <p:nvPr/>
          </p:nvSpPr>
          <p:spPr>
            <a:xfrm>
              <a:off x="2101484" y="-197147"/>
              <a:ext cx="15616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/>
              </a:scene3d>
              <a:sp3d extrusionH="57150" contourW="12700" prstMaterial="softEdge">
                <a:bevelT w="101600" h="88900" prst="cross"/>
                <a:bevelB w="1270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a:bodyPr>
            <a:lstStyle/>
            <a:p>
              <a:pPr algn="ctr"/>
              <a:r>
                <a:rPr lang="en-US" sz="32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2</a:t>
              </a:r>
            </a:p>
          </p:txBody>
        </p:sp>
      </p:grpSp>
      <p:pic>
        <p:nvPicPr>
          <p:cNvPr id="23" name="Missile Launch + Explosion SF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64421" y="-946282"/>
            <a:ext cx="609600" cy="609600"/>
          </a:xfrm>
          <a:prstGeom prst="rect">
            <a:avLst/>
          </a:prstGeom>
        </p:spPr>
      </p:pic>
      <p:pic>
        <p:nvPicPr>
          <p:cNvPr id="24" name="Missile Launch + Splash SFX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21825" y="-946282"/>
            <a:ext cx="609600" cy="609600"/>
          </a:xfrm>
          <a:prstGeom prst="rect">
            <a:avLst/>
          </a:prstGeom>
        </p:spPr>
      </p:pic>
      <p:sp>
        <p:nvSpPr>
          <p:cNvPr id="55" name="Hit Box"/>
          <p:cNvSpPr/>
          <p:nvPr/>
        </p:nvSpPr>
        <p:spPr>
          <a:xfrm>
            <a:off x="1840495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069" y="2136509"/>
            <a:ext cx="548688" cy="463336"/>
          </a:xfrm>
          <a:prstGeom prst="rect">
            <a:avLst/>
          </a:prstGeom>
        </p:spPr>
      </p:pic>
      <p:sp>
        <p:nvSpPr>
          <p:cNvPr id="57" name="Hit Box"/>
          <p:cNvSpPr/>
          <p:nvPr/>
        </p:nvSpPr>
        <p:spPr>
          <a:xfrm>
            <a:off x="4284927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2668253"/>
            <a:ext cx="548688" cy="463336"/>
          </a:xfrm>
          <a:prstGeom prst="rect">
            <a:avLst/>
          </a:prstGeom>
        </p:spPr>
      </p:pic>
      <p:sp>
        <p:nvSpPr>
          <p:cNvPr id="59" name="Hit Box"/>
          <p:cNvSpPr/>
          <p:nvPr/>
        </p:nvSpPr>
        <p:spPr>
          <a:xfrm>
            <a:off x="4284927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3726834"/>
            <a:ext cx="548688" cy="463336"/>
          </a:xfrm>
          <a:prstGeom prst="rect">
            <a:avLst/>
          </a:prstGeom>
        </p:spPr>
      </p:pic>
      <p:sp>
        <p:nvSpPr>
          <p:cNvPr id="61" name="Hit Box"/>
          <p:cNvSpPr/>
          <p:nvPr/>
        </p:nvSpPr>
        <p:spPr>
          <a:xfrm>
            <a:off x="4284927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3197894"/>
            <a:ext cx="548688" cy="463336"/>
          </a:xfrm>
          <a:prstGeom prst="rect">
            <a:avLst/>
          </a:prstGeom>
        </p:spPr>
      </p:pic>
      <p:sp>
        <p:nvSpPr>
          <p:cNvPr id="63" name="Hit Box"/>
          <p:cNvSpPr/>
          <p:nvPr/>
        </p:nvSpPr>
        <p:spPr>
          <a:xfrm>
            <a:off x="4284927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2136509"/>
            <a:ext cx="548688" cy="463336"/>
          </a:xfrm>
          <a:prstGeom prst="rect">
            <a:avLst/>
          </a:prstGeom>
        </p:spPr>
      </p:pic>
      <p:sp>
        <p:nvSpPr>
          <p:cNvPr id="65" name="Hit Box"/>
          <p:cNvSpPr/>
          <p:nvPr/>
        </p:nvSpPr>
        <p:spPr>
          <a:xfrm>
            <a:off x="9153833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407" y="2666675"/>
            <a:ext cx="548688" cy="463336"/>
          </a:xfrm>
          <a:prstGeom prst="rect">
            <a:avLst/>
          </a:prstGeom>
        </p:spPr>
      </p:pic>
      <p:sp>
        <p:nvSpPr>
          <p:cNvPr id="67" name="Hit Box"/>
          <p:cNvSpPr/>
          <p:nvPr/>
        </p:nvSpPr>
        <p:spPr>
          <a:xfrm>
            <a:off x="10369999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8573" y="1073021"/>
            <a:ext cx="548688" cy="463336"/>
          </a:xfrm>
          <a:prstGeom prst="rect">
            <a:avLst/>
          </a:prstGeom>
        </p:spPr>
      </p:pic>
      <p:sp>
        <p:nvSpPr>
          <p:cNvPr id="69" name="Hit Box"/>
          <p:cNvSpPr/>
          <p:nvPr/>
        </p:nvSpPr>
        <p:spPr>
          <a:xfrm>
            <a:off x="9761916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490" y="1073021"/>
            <a:ext cx="548688" cy="463336"/>
          </a:xfrm>
          <a:prstGeom prst="rect">
            <a:avLst/>
          </a:prstGeom>
        </p:spPr>
      </p:pic>
      <p:sp>
        <p:nvSpPr>
          <p:cNvPr id="71" name="Hit Box"/>
          <p:cNvSpPr/>
          <p:nvPr/>
        </p:nvSpPr>
        <p:spPr>
          <a:xfrm>
            <a:off x="7329584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58" y="2135457"/>
            <a:ext cx="548688" cy="463336"/>
          </a:xfrm>
          <a:prstGeom prst="rect">
            <a:avLst/>
          </a:prstGeom>
        </p:spPr>
      </p:pic>
      <p:sp>
        <p:nvSpPr>
          <p:cNvPr id="73" name="Hit Box"/>
          <p:cNvSpPr/>
          <p:nvPr/>
        </p:nvSpPr>
        <p:spPr>
          <a:xfrm>
            <a:off x="7329584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58" y="2666675"/>
            <a:ext cx="548688" cy="463336"/>
          </a:xfrm>
          <a:prstGeom prst="rect">
            <a:avLst/>
          </a:prstGeom>
        </p:spPr>
      </p:pic>
      <p:sp>
        <p:nvSpPr>
          <p:cNvPr id="75" name="Hit Box"/>
          <p:cNvSpPr/>
          <p:nvPr/>
        </p:nvSpPr>
        <p:spPr>
          <a:xfrm>
            <a:off x="7329584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58" y="3197894"/>
            <a:ext cx="548688" cy="463336"/>
          </a:xfrm>
          <a:prstGeom prst="rect">
            <a:avLst/>
          </a:prstGeom>
        </p:spPr>
      </p:pic>
      <p:sp>
        <p:nvSpPr>
          <p:cNvPr id="77" name="Hit Box"/>
          <p:cNvSpPr/>
          <p:nvPr/>
        </p:nvSpPr>
        <p:spPr>
          <a:xfrm>
            <a:off x="618279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53" y="6353741"/>
            <a:ext cx="548688" cy="463336"/>
          </a:xfrm>
          <a:prstGeom prst="rect">
            <a:avLst/>
          </a:prstGeom>
        </p:spPr>
      </p:pic>
      <p:sp>
        <p:nvSpPr>
          <p:cNvPr id="79" name="Hit Box"/>
          <p:cNvSpPr/>
          <p:nvPr/>
        </p:nvSpPr>
        <p:spPr>
          <a:xfrm>
            <a:off x="3062711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1285" y="6353741"/>
            <a:ext cx="548688" cy="463336"/>
          </a:xfrm>
          <a:prstGeom prst="rect">
            <a:avLst/>
          </a:prstGeom>
        </p:spPr>
      </p:pic>
      <p:sp>
        <p:nvSpPr>
          <p:cNvPr id="81" name="Hit Box"/>
          <p:cNvSpPr/>
          <p:nvPr/>
        </p:nvSpPr>
        <p:spPr>
          <a:xfrm>
            <a:off x="2451603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0177" y="6353741"/>
            <a:ext cx="548688" cy="463336"/>
          </a:xfrm>
          <a:prstGeom prst="rect">
            <a:avLst/>
          </a:prstGeom>
        </p:spPr>
      </p:pic>
      <p:sp>
        <p:nvSpPr>
          <p:cNvPr id="83" name="Hit Box"/>
          <p:cNvSpPr/>
          <p:nvPr/>
        </p:nvSpPr>
        <p:spPr>
          <a:xfrm>
            <a:off x="1229387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961" y="4777473"/>
            <a:ext cx="548688" cy="463336"/>
          </a:xfrm>
          <a:prstGeom prst="rect">
            <a:avLst/>
          </a:prstGeom>
        </p:spPr>
      </p:pic>
      <p:sp>
        <p:nvSpPr>
          <p:cNvPr id="85" name="Hit Box"/>
          <p:cNvSpPr/>
          <p:nvPr/>
        </p:nvSpPr>
        <p:spPr>
          <a:xfrm>
            <a:off x="1840495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069" y="4777473"/>
            <a:ext cx="548688" cy="463336"/>
          </a:xfrm>
          <a:prstGeom prst="rect">
            <a:avLst/>
          </a:prstGeom>
        </p:spPr>
      </p:pic>
      <p:sp>
        <p:nvSpPr>
          <p:cNvPr id="87" name="Hit Box"/>
          <p:cNvSpPr/>
          <p:nvPr/>
        </p:nvSpPr>
        <p:spPr>
          <a:xfrm>
            <a:off x="2451603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0177" y="4777473"/>
            <a:ext cx="548688" cy="463336"/>
          </a:xfrm>
          <a:prstGeom prst="rect">
            <a:avLst/>
          </a:prstGeom>
        </p:spPr>
      </p:pic>
      <p:sp>
        <p:nvSpPr>
          <p:cNvPr id="89" name="Hit Box"/>
          <p:cNvSpPr/>
          <p:nvPr/>
        </p:nvSpPr>
        <p:spPr>
          <a:xfrm>
            <a:off x="9761916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490" y="5302896"/>
            <a:ext cx="548688" cy="463336"/>
          </a:xfrm>
          <a:prstGeom prst="rect">
            <a:avLst/>
          </a:prstGeom>
        </p:spPr>
      </p:pic>
      <p:sp>
        <p:nvSpPr>
          <p:cNvPr id="91" name="Hit Box"/>
          <p:cNvSpPr/>
          <p:nvPr/>
        </p:nvSpPr>
        <p:spPr>
          <a:xfrm>
            <a:off x="11586163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14737" y="4777473"/>
            <a:ext cx="548688" cy="463336"/>
          </a:xfrm>
          <a:prstGeom prst="rect">
            <a:avLst/>
          </a:prstGeom>
        </p:spPr>
      </p:pic>
      <p:sp>
        <p:nvSpPr>
          <p:cNvPr id="93" name="Hit Box"/>
          <p:cNvSpPr/>
          <p:nvPr/>
        </p:nvSpPr>
        <p:spPr>
          <a:xfrm>
            <a:off x="11586163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14737" y="5302896"/>
            <a:ext cx="548688" cy="463336"/>
          </a:xfrm>
          <a:prstGeom prst="rect">
            <a:avLst/>
          </a:prstGeom>
        </p:spPr>
      </p:pic>
      <p:sp>
        <p:nvSpPr>
          <p:cNvPr id="95" name="Hit Box"/>
          <p:cNvSpPr/>
          <p:nvPr/>
        </p:nvSpPr>
        <p:spPr>
          <a:xfrm>
            <a:off x="9153833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407" y="5302896"/>
            <a:ext cx="548688" cy="463336"/>
          </a:xfrm>
          <a:prstGeom prst="rect">
            <a:avLst/>
          </a:prstGeom>
        </p:spPr>
      </p:pic>
      <p:sp>
        <p:nvSpPr>
          <p:cNvPr id="97" name="Hit Box"/>
          <p:cNvSpPr/>
          <p:nvPr/>
        </p:nvSpPr>
        <p:spPr>
          <a:xfrm>
            <a:off x="8545750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4324" y="5302896"/>
            <a:ext cx="548688" cy="463336"/>
          </a:xfrm>
          <a:prstGeom prst="rect">
            <a:avLst/>
          </a:prstGeom>
        </p:spPr>
      </p:pic>
      <p:sp>
        <p:nvSpPr>
          <p:cNvPr id="99" name="Hit Box"/>
          <p:cNvSpPr/>
          <p:nvPr/>
        </p:nvSpPr>
        <p:spPr>
          <a:xfrm>
            <a:off x="7937667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6241" y="5302896"/>
            <a:ext cx="548688" cy="463336"/>
          </a:xfrm>
          <a:prstGeom prst="rect">
            <a:avLst/>
          </a:prstGeom>
        </p:spPr>
      </p:pic>
      <p:sp>
        <p:nvSpPr>
          <p:cNvPr id="101" name="Miss Box"/>
          <p:cNvSpPr/>
          <p:nvPr/>
        </p:nvSpPr>
        <p:spPr>
          <a:xfrm>
            <a:off x="1229387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iss Box"/>
          <p:cNvSpPr/>
          <p:nvPr/>
        </p:nvSpPr>
        <p:spPr>
          <a:xfrm>
            <a:off x="1840495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iss Box"/>
          <p:cNvSpPr/>
          <p:nvPr/>
        </p:nvSpPr>
        <p:spPr>
          <a:xfrm>
            <a:off x="2451603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iss Box"/>
          <p:cNvSpPr/>
          <p:nvPr/>
        </p:nvSpPr>
        <p:spPr>
          <a:xfrm>
            <a:off x="3062711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iss Box"/>
          <p:cNvSpPr/>
          <p:nvPr/>
        </p:nvSpPr>
        <p:spPr>
          <a:xfrm>
            <a:off x="3673819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iss Box"/>
          <p:cNvSpPr/>
          <p:nvPr/>
        </p:nvSpPr>
        <p:spPr>
          <a:xfrm>
            <a:off x="4284927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iss Box"/>
          <p:cNvSpPr/>
          <p:nvPr/>
        </p:nvSpPr>
        <p:spPr>
          <a:xfrm>
            <a:off x="4896035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iss Box"/>
          <p:cNvSpPr/>
          <p:nvPr/>
        </p:nvSpPr>
        <p:spPr>
          <a:xfrm>
            <a:off x="5507144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iss Box"/>
          <p:cNvSpPr/>
          <p:nvPr/>
        </p:nvSpPr>
        <p:spPr>
          <a:xfrm>
            <a:off x="618279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iss Box"/>
          <p:cNvSpPr/>
          <p:nvPr/>
        </p:nvSpPr>
        <p:spPr>
          <a:xfrm>
            <a:off x="1229387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iss Box"/>
          <p:cNvSpPr/>
          <p:nvPr/>
        </p:nvSpPr>
        <p:spPr>
          <a:xfrm>
            <a:off x="2451603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iss Box"/>
          <p:cNvSpPr/>
          <p:nvPr/>
        </p:nvSpPr>
        <p:spPr>
          <a:xfrm>
            <a:off x="3062711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Miss Box"/>
          <p:cNvSpPr/>
          <p:nvPr/>
        </p:nvSpPr>
        <p:spPr>
          <a:xfrm>
            <a:off x="3673819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iss Box"/>
          <p:cNvSpPr/>
          <p:nvPr/>
        </p:nvSpPr>
        <p:spPr>
          <a:xfrm>
            <a:off x="4284927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iss Box"/>
          <p:cNvSpPr/>
          <p:nvPr/>
        </p:nvSpPr>
        <p:spPr>
          <a:xfrm>
            <a:off x="4896035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Miss Box"/>
          <p:cNvSpPr/>
          <p:nvPr/>
        </p:nvSpPr>
        <p:spPr>
          <a:xfrm>
            <a:off x="5507144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iss Box"/>
          <p:cNvSpPr/>
          <p:nvPr/>
        </p:nvSpPr>
        <p:spPr>
          <a:xfrm>
            <a:off x="618279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iss Box"/>
          <p:cNvSpPr/>
          <p:nvPr/>
        </p:nvSpPr>
        <p:spPr>
          <a:xfrm>
            <a:off x="1229387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Miss Box"/>
          <p:cNvSpPr/>
          <p:nvPr/>
        </p:nvSpPr>
        <p:spPr>
          <a:xfrm>
            <a:off x="2451603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iss Box"/>
          <p:cNvSpPr/>
          <p:nvPr/>
        </p:nvSpPr>
        <p:spPr>
          <a:xfrm>
            <a:off x="3062711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iss Box"/>
          <p:cNvSpPr/>
          <p:nvPr/>
        </p:nvSpPr>
        <p:spPr>
          <a:xfrm>
            <a:off x="3673819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Miss Box"/>
          <p:cNvSpPr/>
          <p:nvPr/>
        </p:nvSpPr>
        <p:spPr>
          <a:xfrm>
            <a:off x="4896035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iss Box"/>
          <p:cNvSpPr/>
          <p:nvPr/>
        </p:nvSpPr>
        <p:spPr>
          <a:xfrm>
            <a:off x="5507144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iss Box"/>
          <p:cNvSpPr/>
          <p:nvPr/>
        </p:nvSpPr>
        <p:spPr>
          <a:xfrm>
            <a:off x="618279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Miss Box"/>
          <p:cNvSpPr/>
          <p:nvPr/>
        </p:nvSpPr>
        <p:spPr>
          <a:xfrm>
            <a:off x="1229387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iss Box"/>
          <p:cNvSpPr/>
          <p:nvPr/>
        </p:nvSpPr>
        <p:spPr>
          <a:xfrm>
            <a:off x="1840495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iss Box"/>
          <p:cNvSpPr/>
          <p:nvPr/>
        </p:nvSpPr>
        <p:spPr>
          <a:xfrm>
            <a:off x="2451603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Miss Box"/>
          <p:cNvSpPr/>
          <p:nvPr/>
        </p:nvSpPr>
        <p:spPr>
          <a:xfrm>
            <a:off x="3062711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iss Box"/>
          <p:cNvSpPr/>
          <p:nvPr/>
        </p:nvSpPr>
        <p:spPr>
          <a:xfrm>
            <a:off x="3673819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iss Box"/>
          <p:cNvSpPr/>
          <p:nvPr/>
        </p:nvSpPr>
        <p:spPr>
          <a:xfrm>
            <a:off x="3062711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Miss Box"/>
          <p:cNvSpPr/>
          <p:nvPr/>
        </p:nvSpPr>
        <p:spPr>
          <a:xfrm>
            <a:off x="4896035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iss Box"/>
          <p:cNvSpPr/>
          <p:nvPr/>
        </p:nvSpPr>
        <p:spPr>
          <a:xfrm>
            <a:off x="5507144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iss Box"/>
          <p:cNvSpPr/>
          <p:nvPr/>
        </p:nvSpPr>
        <p:spPr>
          <a:xfrm>
            <a:off x="618279" y="31786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Miss Box"/>
          <p:cNvSpPr/>
          <p:nvPr/>
        </p:nvSpPr>
        <p:spPr>
          <a:xfrm>
            <a:off x="1229387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iss Box"/>
          <p:cNvSpPr/>
          <p:nvPr/>
        </p:nvSpPr>
        <p:spPr>
          <a:xfrm>
            <a:off x="1840495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iss Box"/>
          <p:cNvSpPr/>
          <p:nvPr/>
        </p:nvSpPr>
        <p:spPr>
          <a:xfrm>
            <a:off x="2451603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Miss Box"/>
          <p:cNvSpPr/>
          <p:nvPr/>
        </p:nvSpPr>
        <p:spPr>
          <a:xfrm>
            <a:off x="4896035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iss Box"/>
          <p:cNvSpPr/>
          <p:nvPr/>
        </p:nvSpPr>
        <p:spPr>
          <a:xfrm>
            <a:off x="5507144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iss Box"/>
          <p:cNvSpPr/>
          <p:nvPr/>
        </p:nvSpPr>
        <p:spPr>
          <a:xfrm>
            <a:off x="6721501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Miss Box"/>
          <p:cNvSpPr/>
          <p:nvPr/>
        </p:nvSpPr>
        <p:spPr>
          <a:xfrm>
            <a:off x="7329584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iss Box"/>
          <p:cNvSpPr/>
          <p:nvPr/>
        </p:nvSpPr>
        <p:spPr>
          <a:xfrm>
            <a:off x="7937667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iss Box"/>
          <p:cNvSpPr/>
          <p:nvPr/>
        </p:nvSpPr>
        <p:spPr>
          <a:xfrm>
            <a:off x="8545750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Miss Box"/>
          <p:cNvSpPr/>
          <p:nvPr/>
        </p:nvSpPr>
        <p:spPr>
          <a:xfrm>
            <a:off x="9153833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iss Box"/>
          <p:cNvSpPr/>
          <p:nvPr/>
        </p:nvSpPr>
        <p:spPr>
          <a:xfrm>
            <a:off x="10978082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iss Box"/>
          <p:cNvSpPr/>
          <p:nvPr/>
        </p:nvSpPr>
        <p:spPr>
          <a:xfrm>
            <a:off x="11586163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Miss Box"/>
          <p:cNvSpPr/>
          <p:nvPr/>
        </p:nvSpPr>
        <p:spPr>
          <a:xfrm>
            <a:off x="6721501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iss Box"/>
          <p:cNvSpPr/>
          <p:nvPr/>
        </p:nvSpPr>
        <p:spPr>
          <a:xfrm>
            <a:off x="7329584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iss Box"/>
          <p:cNvSpPr/>
          <p:nvPr/>
        </p:nvSpPr>
        <p:spPr>
          <a:xfrm>
            <a:off x="7937667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Miss Box"/>
          <p:cNvSpPr/>
          <p:nvPr/>
        </p:nvSpPr>
        <p:spPr>
          <a:xfrm>
            <a:off x="8545750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Miss Box"/>
          <p:cNvSpPr/>
          <p:nvPr/>
        </p:nvSpPr>
        <p:spPr>
          <a:xfrm>
            <a:off x="9153833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iss Box"/>
          <p:cNvSpPr/>
          <p:nvPr/>
        </p:nvSpPr>
        <p:spPr>
          <a:xfrm>
            <a:off x="10978082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Miss Box"/>
          <p:cNvSpPr/>
          <p:nvPr/>
        </p:nvSpPr>
        <p:spPr>
          <a:xfrm>
            <a:off x="11586163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Miss Box"/>
          <p:cNvSpPr/>
          <p:nvPr/>
        </p:nvSpPr>
        <p:spPr>
          <a:xfrm>
            <a:off x="9761916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iss Box"/>
          <p:cNvSpPr/>
          <p:nvPr/>
        </p:nvSpPr>
        <p:spPr>
          <a:xfrm>
            <a:off x="10369999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Miss Box"/>
          <p:cNvSpPr/>
          <p:nvPr/>
        </p:nvSpPr>
        <p:spPr>
          <a:xfrm>
            <a:off x="6721501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iss Box"/>
          <p:cNvSpPr/>
          <p:nvPr/>
        </p:nvSpPr>
        <p:spPr>
          <a:xfrm>
            <a:off x="7937667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iss Box"/>
          <p:cNvSpPr/>
          <p:nvPr/>
        </p:nvSpPr>
        <p:spPr>
          <a:xfrm>
            <a:off x="8545750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Miss Box"/>
          <p:cNvSpPr/>
          <p:nvPr/>
        </p:nvSpPr>
        <p:spPr>
          <a:xfrm>
            <a:off x="9153833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Miss Box"/>
          <p:cNvSpPr/>
          <p:nvPr/>
        </p:nvSpPr>
        <p:spPr>
          <a:xfrm>
            <a:off x="10978082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iss Box"/>
          <p:cNvSpPr/>
          <p:nvPr/>
        </p:nvSpPr>
        <p:spPr>
          <a:xfrm>
            <a:off x="11586163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Miss Box"/>
          <p:cNvSpPr/>
          <p:nvPr/>
        </p:nvSpPr>
        <p:spPr>
          <a:xfrm>
            <a:off x="9761916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iss Box"/>
          <p:cNvSpPr/>
          <p:nvPr/>
        </p:nvSpPr>
        <p:spPr>
          <a:xfrm>
            <a:off x="10369999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iss Box"/>
          <p:cNvSpPr/>
          <p:nvPr/>
        </p:nvSpPr>
        <p:spPr>
          <a:xfrm>
            <a:off x="6721501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Miss Box"/>
          <p:cNvSpPr/>
          <p:nvPr/>
        </p:nvSpPr>
        <p:spPr>
          <a:xfrm>
            <a:off x="7937667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Miss Box"/>
          <p:cNvSpPr/>
          <p:nvPr/>
        </p:nvSpPr>
        <p:spPr>
          <a:xfrm>
            <a:off x="8545750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iss Box"/>
          <p:cNvSpPr/>
          <p:nvPr/>
        </p:nvSpPr>
        <p:spPr>
          <a:xfrm>
            <a:off x="10978082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Miss Box"/>
          <p:cNvSpPr/>
          <p:nvPr/>
        </p:nvSpPr>
        <p:spPr>
          <a:xfrm>
            <a:off x="11586163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iss Box"/>
          <p:cNvSpPr/>
          <p:nvPr/>
        </p:nvSpPr>
        <p:spPr>
          <a:xfrm>
            <a:off x="9761916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Miss Box"/>
          <p:cNvSpPr/>
          <p:nvPr/>
        </p:nvSpPr>
        <p:spPr>
          <a:xfrm>
            <a:off x="10369999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iss Box"/>
          <p:cNvSpPr/>
          <p:nvPr/>
        </p:nvSpPr>
        <p:spPr>
          <a:xfrm>
            <a:off x="6721501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iss Box"/>
          <p:cNvSpPr/>
          <p:nvPr/>
        </p:nvSpPr>
        <p:spPr>
          <a:xfrm>
            <a:off x="7937667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Miss Box"/>
          <p:cNvSpPr/>
          <p:nvPr/>
        </p:nvSpPr>
        <p:spPr>
          <a:xfrm>
            <a:off x="8545750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Miss Box"/>
          <p:cNvSpPr/>
          <p:nvPr/>
        </p:nvSpPr>
        <p:spPr>
          <a:xfrm>
            <a:off x="9153833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iss Box"/>
          <p:cNvSpPr/>
          <p:nvPr/>
        </p:nvSpPr>
        <p:spPr>
          <a:xfrm>
            <a:off x="10978082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Miss Box"/>
          <p:cNvSpPr/>
          <p:nvPr/>
        </p:nvSpPr>
        <p:spPr>
          <a:xfrm>
            <a:off x="11586163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iss Box"/>
          <p:cNvSpPr/>
          <p:nvPr/>
        </p:nvSpPr>
        <p:spPr>
          <a:xfrm>
            <a:off x="9761916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iss Box"/>
          <p:cNvSpPr/>
          <p:nvPr/>
        </p:nvSpPr>
        <p:spPr>
          <a:xfrm>
            <a:off x="10369999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iss Box"/>
          <p:cNvSpPr/>
          <p:nvPr/>
        </p:nvSpPr>
        <p:spPr>
          <a:xfrm>
            <a:off x="618279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iss Box"/>
          <p:cNvSpPr/>
          <p:nvPr/>
        </p:nvSpPr>
        <p:spPr>
          <a:xfrm>
            <a:off x="1229387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Miss Box"/>
          <p:cNvSpPr/>
          <p:nvPr/>
        </p:nvSpPr>
        <p:spPr>
          <a:xfrm>
            <a:off x="1840495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iss Box"/>
          <p:cNvSpPr/>
          <p:nvPr/>
        </p:nvSpPr>
        <p:spPr>
          <a:xfrm>
            <a:off x="2451603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iss Box"/>
          <p:cNvSpPr/>
          <p:nvPr/>
        </p:nvSpPr>
        <p:spPr>
          <a:xfrm>
            <a:off x="3062711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Miss Box"/>
          <p:cNvSpPr/>
          <p:nvPr/>
        </p:nvSpPr>
        <p:spPr>
          <a:xfrm>
            <a:off x="3673819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iss Box"/>
          <p:cNvSpPr/>
          <p:nvPr/>
        </p:nvSpPr>
        <p:spPr>
          <a:xfrm>
            <a:off x="4284927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Miss Box"/>
          <p:cNvSpPr/>
          <p:nvPr/>
        </p:nvSpPr>
        <p:spPr>
          <a:xfrm>
            <a:off x="4896035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Miss Box"/>
          <p:cNvSpPr/>
          <p:nvPr/>
        </p:nvSpPr>
        <p:spPr>
          <a:xfrm>
            <a:off x="5507144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iss Box"/>
          <p:cNvSpPr/>
          <p:nvPr/>
        </p:nvSpPr>
        <p:spPr>
          <a:xfrm>
            <a:off x="618279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iss Box"/>
          <p:cNvSpPr/>
          <p:nvPr/>
        </p:nvSpPr>
        <p:spPr>
          <a:xfrm>
            <a:off x="3062711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Miss Box"/>
          <p:cNvSpPr/>
          <p:nvPr/>
        </p:nvSpPr>
        <p:spPr>
          <a:xfrm>
            <a:off x="3673819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iss Box"/>
          <p:cNvSpPr/>
          <p:nvPr/>
        </p:nvSpPr>
        <p:spPr>
          <a:xfrm>
            <a:off x="4284927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iss Box"/>
          <p:cNvSpPr/>
          <p:nvPr/>
        </p:nvSpPr>
        <p:spPr>
          <a:xfrm>
            <a:off x="4896035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Miss Box"/>
          <p:cNvSpPr/>
          <p:nvPr/>
        </p:nvSpPr>
        <p:spPr>
          <a:xfrm>
            <a:off x="5507144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iss Box"/>
          <p:cNvSpPr/>
          <p:nvPr/>
        </p:nvSpPr>
        <p:spPr>
          <a:xfrm>
            <a:off x="618279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iss Box"/>
          <p:cNvSpPr/>
          <p:nvPr/>
        </p:nvSpPr>
        <p:spPr>
          <a:xfrm>
            <a:off x="1229387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Miss Box"/>
          <p:cNvSpPr/>
          <p:nvPr/>
        </p:nvSpPr>
        <p:spPr>
          <a:xfrm>
            <a:off x="1840495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iss Box"/>
          <p:cNvSpPr/>
          <p:nvPr/>
        </p:nvSpPr>
        <p:spPr>
          <a:xfrm>
            <a:off x="2451603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iss Box"/>
          <p:cNvSpPr/>
          <p:nvPr/>
        </p:nvSpPr>
        <p:spPr>
          <a:xfrm>
            <a:off x="3062711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Miss Box"/>
          <p:cNvSpPr/>
          <p:nvPr/>
        </p:nvSpPr>
        <p:spPr>
          <a:xfrm>
            <a:off x="3673819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iss Box"/>
          <p:cNvSpPr/>
          <p:nvPr/>
        </p:nvSpPr>
        <p:spPr>
          <a:xfrm>
            <a:off x="4284927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iss Box"/>
          <p:cNvSpPr/>
          <p:nvPr/>
        </p:nvSpPr>
        <p:spPr>
          <a:xfrm>
            <a:off x="4896035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Miss Box"/>
          <p:cNvSpPr/>
          <p:nvPr/>
        </p:nvSpPr>
        <p:spPr>
          <a:xfrm>
            <a:off x="5507144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iss Box"/>
          <p:cNvSpPr/>
          <p:nvPr/>
        </p:nvSpPr>
        <p:spPr>
          <a:xfrm>
            <a:off x="618279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iss Box"/>
          <p:cNvSpPr/>
          <p:nvPr/>
        </p:nvSpPr>
        <p:spPr>
          <a:xfrm>
            <a:off x="1229387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ss Box"/>
          <p:cNvSpPr/>
          <p:nvPr/>
        </p:nvSpPr>
        <p:spPr>
          <a:xfrm>
            <a:off x="1840495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iss Box"/>
          <p:cNvSpPr/>
          <p:nvPr/>
        </p:nvSpPr>
        <p:spPr>
          <a:xfrm>
            <a:off x="2451603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iss Box"/>
          <p:cNvSpPr/>
          <p:nvPr/>
        </p:nvSpPr>
        <p:spPr>
          <a:xfrm>
            <a:off x="3062711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Miss Box"/>
          <p:cNvSpPr/>
          <p:nvPr/>
        </p:nvSpPr>
        <p:spPr>
          <a:xfrm>
            <a:off x="3673819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iss Box"/>
          <p:cNvSpPr/>
          <p:nvPr/>
        </p:nvSpPr>
        <p:spPr>
          <a:xfrm>
            <a:off x="4284927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iss Box"/>
          <p:cNvSpPr/>
          <p:nvPr/>
        </p:nvSpPr>
        <p:spPr>
          <a:xfrm>
            <a:off x="4896035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iss Box"/>
          <p:cNvSpPr/>
          <p:nvPr/>
        </p:nvSpPr>
        <p:spPr>
          <a:xfrm>
            <a:off x="5507144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iss Box"/>
          <p:cNvSpPr/>
          <p:nvPr/>
        </p:nvSpPr>
        <p:spPr>
          <a:xfrm>
            <a:off x="1229387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iss Box"/>
          <p:cNvSpPr/>
          <p:nvPr/>
        </p:nvSpPr>
        <p:spPr>
          <a:xfrm>
            <a:off x="1840495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Miss Box"/>
          <p:cNvSpPr/>
          <p:nvPr/>
        </p:nvSpPr>
        <p:spPr>
          <a:xfrm>
            <a:off x="3673819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iss Box"/>
          <p:cNvSpPr/>
          <p:nvPr/>
        </p:nvSpPr>
        <p:spPr>
          <a:xfrm>
            <a:off x="4284927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iss Box"/>
          <p:cNvSpPr/>
          <p:nvPr/>
        </p:nvSpPr>
        <p:spPr>
          <a:xfrm>
            <a:off x="4896035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Miss Box"/>
          <p:cNvSpPr/>
          <p:nvPr/>
        </p:nvSpPr>
        <p:spPr>
          <a:xfrm>
            <a:off x="5507144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iss Box"/>
          <p:cNvSpPr/>
          <p:nvPr/>
        </p:nvSpPr>
        <p:spPr>
          <a:xfrm>
            <a:off x="6721501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iss Box"/>
          <p:cNvSpPr/>
          <p:nvPr/>
        </p:nvSpPr>
        <p:spPr>
          <a:xfrm>
            <a:off x="7329584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iss Box"/>
          <p:cNvSpPr/>
          <p:nvPr/>
        </p:nvSpPr>
        <p:spPr>
          <a:xfrm>
            <a:off x="8545750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iss Box"/>
          <p:cNvSpPr/>
          <p:nvPr/>
        </p:nvSpPr>
        <p:spPr>
          <a:xfrm>
            <a:off x="9153833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iss Box"/>
          <p:cNvSpPr/>
          <p:nvPr/>
        </p:nvSpPr>
        <p:spPr>
          <a:xfrm>
            <a:off x="9761916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Miss Box"/>
          <p:cNvSpPr/>
          <p:nvPr/>
        </p:nvSpPr>
        <p:spPr>
          <a:xfrm>
            <a:off x="10369999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iss Box"/>
          <p:cNvSpPr/>
          <p:nvPr/>
        </p:nvSpPr>
        <p:spPr>
          <a:xfrm>
            <a:off x="10978082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iss Box"/>
          <p:cNvSpPr/>
          <p:nvPr/>
        </p:nvSpPr>
        <p:spPr>
          <a:xfrm>
            <a:off x="11586163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Miss Box"/>
          <p:cNvSpPr/>
          <p:nvPr/>
        </p:nvSpPr>
        <p:spPr>
          <a:xfrm>
            <a:off x="6721501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iss Box"/>
          <p:cNvSpPr/>
          <p:nvPr/>
        </p:nvSpPr>
        <p:spPr>
          <a:xfrm>
            <a:off x="7329584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iss Box"/>
          <p:cNvSpPr/>
          <p:nvPr/>
        </p:nvSpPr>
        <p:spPr>
          <a:xfrm>
            <a:off x="7937667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Miss Box"/>
          <p:cNvSpPr/>
          <p:nvPr/>
        </p:nvSpPr>
        <p:spPr>
          <a:xfrm>
            <a:off x="8545750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iss Box"/>
          <p:cNvSpPr/>
          <p:nvPr/>
        </p:nvSpPr>
        <p:spPr>
          <a:xfrm>
            <a:off x="9153833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iss Box"/>
          <p:cNvSpPr/>
          <p:nvPr/>
        </p:nvSpPr>
        <p:spPr>
          <a:xfrm>
            <a:off x="10978082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iss Box"/>
          <p:cNvSpPr/>
          <p:nvPr/>
        </p:nvSpPr>
        <p:spPr>
          <a:xfrm>
            <a:off x="9761916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iss Box"/>
          <p:cNvSpPr/>
          <p:nvPr/>
        </p:nvSpPr>
        <p:spPr>
          <a:xfrm>
            <a:off x="10369999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iss Box"/>
          <p:cNvSpPr/>
          <p:nvPr/>
        </p:nvSpPr>
        <p:spPr>
          <a:xfrm>
            <a:off x="6721501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Miss Box"/>
          <p:cNvSpPr/>
          <p:nvPr/>
        </p:nvSpPr>
        <p:spPr>
          <a:xfrm>
            <a:off x="7329584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iss Box"/>
          <p:cNvSpPr/>
          <p:nvPr/>
        </p:nvSpPr>
        <p:spPr>
          <a:xfrm>
            <a:off x="10978082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iss Box"/>
          <p:cNvSpPr/>
          <p:nvPr/>
        </p:nvSpPr>
        <p:spPr>
          <a:xfrm>
            <a:off x="7937667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Miss Box"/>
          <p:cNvSpPr/>
          <p:nvPr/>
        </p:nvSpPr>
        <p:spPr>
          <a:xfrm>
            <a:off x="10369999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iss Box"/>
          <p:cNvSpPr/>
          <p:nvPr/>
        </p:nvSpPr>
        <p:spPr>
          <a:xfrm>
            <a:off x="6721501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iss Box"/>
          <p:cNvSpPr/>
          <p:nvPr/>
        </p:nvSpPr>
        <p:spPr>
          <a:xfrm>
            <a:off x="7329584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Miss Box"/>
          <p:cNvSpPr/>
          <p:nvPr/>
        </p:nvSpPr>
        <p:spPr>
          <a:xfrm>
            <a:off x="7937667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iss Box"/>
          <p:cNvSpPr/>
          <p:nvPr/>
        </p:nvSpPr>
        <p:spPr>
          <a:xfrm>
            <a:off x="8545750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iss Box"/>
          <p:cNvSpPr/>
          <p:nvPr/>
        </p:nvSpPr>
        <p:spPr>
          <a:xfrm>
            <a:off x="9153833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Miss Box"/>
          <p:cNvSpPr/>
          <p:nvPr/>
        </p:nvSpPr>
        <p:spPr>
          <a:xfrm>
            <a:off x="10978082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iss Box"/>
          <p:cNvSpPr/>
          <p:nvPr/>
        </p:nvSpPr>
        <p:spPr>
          <a:xfrm>
            <a:off x="11586163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iss Box"/>
          <p:cNvSpPr/>
          <p:nvPr/>
        </p:nvSpPr>
        <p:spPr>
          <a:xfrm>
            <a:off x="9761916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Miss Box"/>
          <p:cNvSpPr/>
          <p:nvPr/>
        </p:nvSpPr>
        <p:spPr>
          <a:xfrm>
            <a:off x="10369999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iss Box"/>
          <p:cNvSpPr/>
          <p:nvPr/>
        </p:nvSpPr>
        <p:spPr>
          <a:xfrm>
            <a:off x="6721501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iss Box"/>
          <p:cNvSpPr/>
          <p:nvPr/>
        </p:nvSpPr>
        <p:spPr>
          <a:xfrm>
            <a:off x="7329584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Miss Box"/>
          <p:cNvSpPr/>
          <p:nvPr/>
        </p:nvSpPr>
        <p:spPr>
          <a:xfrm>
            <a:off x="7937667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iss Box"/>
          <p:cNvSpPr/>
          <p:nvPr/>
        </p:nvSpPr>
        <p:spPr>
          <a:xfrm>
            <a:off x="8545750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iss Box"/>
          <p:cNvSpPr/>
          <p:nvPr/>
        </p:nvSpPr>
        <p:spPr>
          <a:xfrm>
            <a:off x="9153833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Miss Box"/>
          <p:cNvSpPr/>
          <p:nvPr/>
        </p:nvSpPr>
        <p:spPr>
          <a:xfrm>
            <a:off x="10978082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iss Box"/>
          <p:cNvSpPr/>
          <p:nvPr/>
        </p:nvSpPr>
        <p:spPr>
          <a:xfrm>
            <a:off x="11586163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iss Box"/>
          <p:cNvSpPr/>
          <p:nvPr/>
        </p:nvSpPr>
        <p:spPr>
          <a:xfrm>
            <a:off x="9761916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Miss Box"/>
          <p:cNvSpPr/>
          <p:nvPr/>
        </p:nvSpPr>
        <p:spPr>
          <a:xfrm>
            <a:off x="10369999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iss Box"/>
          <p:cNvSpPr/>
          <p:nvPr/>
        </p:nvSpPr>
        <p:spPr>
          <a:xfrm>
            <a:off x="618279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iss Box"/>
          <p:cNvSpPr/>
          <p:nvPr/>
        </p:nvSpPr>
        <p:spPr>
          <a:xfrm>
            <a:off x="1229387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Miss Box"/>
          <p:cNvSpPr/>
          <p:nvPr/>
        </p:nvSpPr>
        <p:spPr>
          <a:xfrm>
            <a:off x="1840495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iss Box"/>
          <p:cNvSpPr/>
          <p:nvPr/>
        </p:nvSpPr>
        <p:spPr>
          <a:xfrm>
            <a:off x="2451603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Miss Box"/>
          <p:cNvSpPr/>
          <p:nvPr/>
        </p:nvSpPr>
        <p:spPr>
          <a:xfrm>
            <a:off x="3062711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Miss Box"/>
          <p:cNvSpPr/>
          <p:nvPr/>
        </p:nvSpPr>
        <p:spPr>
          <a:xfrm>
            <a:off x="3673819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iss Box"/>
          <p:cNvSpPr/>
          <p:nvPr/>
        </p:nvSpPr>
        <p:spPr>
          <a:xfrm>
            <a:off x="3673819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iss Box"/>
          <p:cNvSpPr/>
          <p:nvPr/>
        </p:nvSpPr>
        <p:spPr>
          <a:xfrm>
            <a:off x="4896035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Miss Box"/>
          <p:cNvSpPr/>
          <p:nvPr/>
        </p:nvSpPr>
        <p:spPr>
          <a:xfrm>
            <a:off x="5507144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iss Box"/>
          <p:cNvSpPr/>
          <p:nvPr/>
        </p:nvSpPr>
        <p:spPr>
          <a:xfrm>
            <a:off x="6721501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iss Box"/>
          <p:cNvSpPr/>
          <p:nvPr/>
        </p:nvSpPr>
        <p:spPr>
          <a:xfrm>
            <a:off x="7329584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Miss Box"/>
          <p:cNvSpPr/>
          <p:nvPr/>
        </p:nvSpPr>
        <p:spPr>
          <a:xfrm>
            <a:off x="7937667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iss Box"/>
          <p:cNvSpPr/>
          <p:nvPr/>
        </p:nvSpPr>
        <p:spPr>
          <a:xfrm>
            <a:off x="8545750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iss Box"/>
          <p:cNvSpPr/>
          <p:nvPr/>
        </p:nvSpPr>
        <p:spPr>
          <a:xfrm>
            <a:off x="9153833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Miss Box"/>
          <p:cNvSpPr/>
          <p:nvPr/>
        </p:nvSpPr>
        <p:spPr>
          <a:xfrm>
            <a:off x="10978082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iss Box"/>
          <p:cNvSpPr/>
          <p:nvPr/>
        </p:nvSpPr>
        <p:spPr>
          <a:xfrm>
            <a:off x="11586163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iss Box"/>
          <p:cNvSpPr/>
          <p:nvPr/>
        </p:nvSpPr>
        <p:spPr>
          <a:xfrm>
            <a:off x="9761916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Miss Box"/>
          <p:cNvSpPr/>
          <p:nvPr/>
        </p:nvSpPr>
        <p:spPr>
          <a:xfrm>
            <a:off x="10369999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Question Slide Button">
            <a:hlinkClick r:id="rId11" action="ppaction://hlinksldjump"/>
          </p:cNvPr>
          <p:cNvSpPr/>
          <p:nvPr/>
        </p:nvSpPr>
        <p:spPr>
          <a:xfrm>
            <a:off x="5902570" y="21588"/>
            <a:ext cx="457200" cy="457200"/>
          </a:xfrm>
          <a:prstGeom prst="ellipse">
            <a:avLst/>
          </a:prstGeom>
          <a:solidFill>
            <a:srgbClr val="899CAD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800" spc="-150" dirty="0">
                <a:solidFill>
                  <a:schemeClr val="bg1"/>
                </a:solidFill>
                <a:latin typeface="Hauser" panose="02000500000000000000" pitchFamily="2" charset="0"/>
              </a:rPr>
              <a:t>?</a:t>
            </a:r>
          </a:p>
        </p:txBody>
      </p:sp>
      <p:pic>
        <p:nvPicPr>
          <p:cNvPr id="20" name="Ship Explosion"/>
          <p:cNvPicPr>
            <a:picLocks noChangeAspect="1"/>
          </p:cNvPicPr>
          <p:nvPr/>
        </p:nvPicPr>
        <p:blipFill rotWithShape="1">
          <a:blip r:embed="rId12"/>
          <a:srcRect l="1125" t="11181" r="646"/>
          <a:stretch/>
        </p:blipFill>
        <p:spPr>
          <a:xfrm>
            <a:off x="3700585" y="1263056"/>
            <a:ext cx="4790830" cy="4331889"/>
          </a:xfrm>
          <a:prstGeom prst="rect">
            <a:avLst/>
          </a:prstGeom>
        </p:spPr>
      </p:pic>
      <p:grpSp>
        <p:nvGrpSpPr>
          <p:cNvPr id="274" name="Diagram"/>
          <p:cNvGrpSpPr/>
          <p:nvPr/>
        </p:nvGrpSpPr>
        <p:grpSpPr>
          <a:xfrm>
            <a:off x="12815264" y="1807536"/>
            <a:ext cx="2316681" cy="3528398"/>
            <a:chOff x="12778122" y="472480"/>
            <a:chExt cx="2316681" cy="3528398"/>
          </a:xfrm>
        </p:grpSpPr>
        <p:sp>
          <p:nvSpPr>
            <p:cNvPr id="275" name="TextBox"/>
            <p:cNvSpPr txBox="1"/>
            <p:nvPr/>
          </p:nvSpPr>
          <p:spPr>
            <a:xfrm>
              <a:off x="12882969" y="472480"/>
              <a:ext cx="2106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/>
                <a:t>To change the position of the battleships, move the hit icon and tile together.</a:t>
              </a:r>
            </a:p>
          </p:txBody>
        </p:sp>
        <p:pic>
          <p:nvPicPr>
            <p:cNvPr id="276" name="Imag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778122" y="1739066"/>
              <a:ext cx="2316681" cy="2261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3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wipe dir="r"/>
        <p:sndAc>
          <p:stSnd>
            <p:snd r:embed="rId7" name="Digital Transition - Game Board SFX.wav"/>
          </p:stSnd>
        </p:sndAc>
      </p:transition>
    </mc:Choice>
    <mc:Fallback xmlns="">
      <p:transition spd="slow" advClick="0">
        <p:wipe dir="r"/>
        <p:sndAc>
          <p:stSnd>
            <p:snd r:embed="rId14" name="Digital Transition - Game Board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9"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48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9" fill="hold">
                      <p:stCondLst>
                        <p:cond delay="0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9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6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3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216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7" fill="hold">
                      <p:stCondLst>
                        <p:cond delay="0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0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233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4" fill="hold">
                      <p:stCondLst>
                        <p:cond delay="0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7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250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1" fill="hold">
                      <p:stCondLst>
                        <p:cond delay="0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4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67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8" fill="hold">
                      <p:stCondLst>
                        <p:cond delay="0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1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284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5" fill="hold">
                      <p:stCondLst>
                        <p:cond delay="0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8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301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2" fill="hold">
                      <p:stCondLst>
                        <p:cond delay="0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5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18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9" fill="hold">
                      <p:stCondLst>
                        <p:cond delay="0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2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335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6" fill="hold">
                      <p:stCondLst>
                        <p:cond delay="0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9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352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3" fill="hold">
                      <p:stCondLst>
                        <p:cond delay="0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6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369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0" fill="hold">
                      <p:stCondLst>
                        <p:cond delay="0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3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386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7" fill="hold">
                      <p:stCondLst>
                        <p:cond delay="0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0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403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4" fill="hold">
                      <p:stCondLst>
                        <p:cond delay="0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7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420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1" fill="hold">
                      <p:stCondLst>
                        <p:cond delay="0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428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9" fill="hold">
                      <p:stCondLst>
                        <p:cond delay="0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436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7" fill="hold">
                      <p:stCondLst>
                        <p:cond delay="0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444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5" fill="hold">
                      <p:stCondLst>
                        <p:cond delay="0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45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3" fill="hold">
                      <p:stCondLst>
                        <p:cond delay="0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460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1" fill="hold">
                      <p:stCondLst>
                        <p:cond delay="0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seq concurrent="1" nextAc="seek">
              <p:cTn id="468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9" fill="hold">
                      <p:stCondLst>
                        <p:cond delay="0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476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7" fill="hold">
                      <p:stCondLst>
                        <p:cond delay="0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seq concurrent="1" nextAc="seek">
              <p:cTn id="484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5" fill="hold">
                      <p:stCondLst>
                        <p:cond delay="0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492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3" fill="hold">
                      <p:stCondLst>
                        <p:cond delay="0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500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1" fill="hold">
                      <p:stCondLst>
                        <p:cond delay="0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seq concurrent="1" nextAc="seek">
              <p:cTn id="508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9" fill="hold">
                      <p:stCondLst>
                        <p:cond delay="0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seq concurrent="1" nextAc="seek">
              <p:cTn id="516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7" fill="hold">
                      <p:stCondLst>
                        <p:cond delay="0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524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5" fill="hold">
                      <p:stCondLst>
                        <p:cond delay="0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53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3" fill="hold">
                      <p:stCondLst>
                        <p:cond delay="0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540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1" fill="hold">
                      <p:stCondLst>
                        <p:cond delay="0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seq concurrent="1" nextAc="seek">
              <p:cTn id="548" restart="whenNotActive" fill="hold" evtFilter="cancelBubble" nodeType="interactiveSeq">
                <p:stCondLst>
                  <p:cond evt="onClick" delay="0">
                    <p:tgtEl>
                      <p:spTgt spid="1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9" fill="hold">
                      <p:stCondLst>
                        <p:cond delay="0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7"/>
                  </p:tgtEl>
                </p:cond>
              </p:nextCondLst>
            </p:seq>
            <p:seq concurrent="1" nextAc="seek">
              <p:cTn id="556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7" fill="hold">
                      <p:stCondLst>
                        <p:cond delay="0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seq concurrent="1" nextAc="seek">
              <p:cTn id="564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5" fill="hold">
                      <p:stCondLst>
                        <p:cond delay="0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0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57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3" fill="hold">
                      <p:stCondLst>
                        <p:cond delay="0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  <p:seq concurrent="1" nextAc="seek">
              <p:cTn id="580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1" fill="hold">
                      <p:stCondLst>
                        <p:cond delay="0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  <p:seq concurrent="1" nextAc="seek">
              <p:cTn id="588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9" fill="hold">
                      <p:stCondLst>
                        <p:cond delay="0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596" restart="whenNotActive" fill="hold" evtFilter="cancelBubble" nodeType="interactiveSeq">
                <p:stCondLst>
                  <p:cond evt="onClick" delay="0">
                    <p:tgtEl>
                      <p:spTgt spid="1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7" fill="hold">
                      <p:stCondLst>
                        <p:cond delay="0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3"/>
                  </p:tgtEl>
                </p:cond>
              </p:nextCondLst>
            </p:seq>
            <p:seq concurrent="1" nextAc="seek">
              <p:cTn id="604" restart="whenNotActive" fill="hold" evtFilter="cancelBubble" nodeType="interactiveSeq">
                <p:stCondLst>
                  <p:cond evt="onClick" delay="0">
                    <p:tgtEl>
                      <p:spTgt spid="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5" fill="hold">
                      <p:stCondLst>
                        <p:cond delay="0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0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4"/>
                  </p:tgtEl>
                </p:cond>
              </p:nextCondLst>
            </p:seq>
            <p:seq concurrent="1" nextAc="seek">
              <p:cTn id="612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3" fill="hold">
                      <p:stCondLst>
                        <p:cond delay="0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8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620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1" fill="hold">
                      <p:stCondLst>
                        <p:cond delay="0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628" restart="whenNotActive" fill="hold" evtFilter="cancelBubble" nodeType="interactiveSeq">
                <p:stCondLst>
                  <p:cond evt="onClick" delay="0">
                    <p:tgtEl>
                      <p:spTgt spid="1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9" fill="hold">
                      <p:stCondLst>
                        <p:cond delay="0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"/>
                  </p:tgtEl>
                </p:cond>
              </p:nextCondLst>
            </p:seq>
            <p:seq concurrent="1" nextAc="seek">
              <p:cTn id="636" restart="whenNotActive" fill="hold" evtFilter="cancelBubble" nodeType="interactiveSeq">
                <p:stCondLst>
                  <p:cond evt="onClick" delay="0">
                    <p:tgtEl>
                      <p:spTgt spid="1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7" fill="hold">
                      <p:stCondLst>
                        <p:cond delay="0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2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"/>
                  </p:tgtEl>
                </p:cond>
              </p:nextCondLst>
            </p:seq>
            <p:seq concurrent="1" nextAc="seek">
              <p:cTn id="644" restart="whenNotActive" fill="hold" evtFilter="cancelBubble" nodeType="interactiveSeq">
                <p:stCondLst>
                  <p:cond evt="onClick" delay="0">
                    <p:tgtEl>
                      <p:spTgt spid="1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5" fill="hold">
                      <p:stCondLst>
                        <p:cond delay="0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"/>
                  </p:tgtEl>
                </p:cond>
              </p:nextCondLst>
            </p:seq>
            <p:seq concurrent="1" nextAc="seek">
              <p:cTn id="652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3" fill="hold">
                      <p:stCondLst>
                        <p:cond delay="0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  <p:seq concurrent="1" nextAc="seek">
              <p:cTn id="660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1" fill="hold">
                      <p:stCondLst>
                        <p:cond delay="0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seq concurrent="1" nextAc="seek">
              <p:cTn id="668" restart="whenNotActive" fill="hold" evtFilter="cancelBubble" nodeType="interactiveSeq">
                <p:stCondLst>
                  <p:cond evt="onClick" delay="0">
                    <p:tgtEl>
                      <p:spTgt spid="1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9" fill="hold">
                      <p:stCondLst>
                        <p:cond delay="0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2"/>
                  </p:tgtEl>
                </p:cond>
              </p:nextCondLst>
            </p:seq>
            <p:seq concurrent="1" nextAc="seek">
              <p:cTn id="676" restart="whenNotActive" fill="hold" evtFilter="cancelBubble" nodeType="interactiveSeq">
                <p:stCondLst>
                  <p:cond evt="onClick" delay="0">
                    <p:tgtEl>
                      <p:spTgt spid="1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7" fill="hold">
                      <p:stCondLst>
                        <p:cond delay="0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"/>
                  </p:tgtEl>
                </p:cond>
              </p:nextCondLst>
            </p:seq>
            <p:seq concurrent="1" nextAc="seek">
              <p:cTn id="684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5" fill="hold">
                      <p:stCondLst>
                        <p:cond delay="0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692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3" fill="hold">
                      <p:stCondLst>
                        <p:cond delay="0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8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seq concurrent="1" nextAc="seek">
              <p:cTn id="700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1" fill="hold">
                      <p:stCondLst>
                        <p:cond delay="0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seq concurrent="1" nextAc="seek">
              <p:cTn id="708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9" fill="hold">
                      <p:stCondLst>
                        <p:cond delay="0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4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716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7" fill="hold">
                      <p:stCondLst>
                        <p:cond delay="0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2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seq concurrent="1" nextAc="seek">
              <p:cTn id="724" restart="whenNotActive" fill="hold" evtFilter="cancelBubble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5" fill="hold">
                      <p:stCondLst>
                        <p:cond delay="0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0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9"/>
                  </p:tgtEl>
                </p:cond>
              </p:nextCondLst>
            </p:seq>
            <p:seq concurrent="1" nextAc="seek">
              <p:cTn id="732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3" fill="hold">
                      <p:stCondLst>
                        <p:cond delay="0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8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seq concurrent="1" nextAc="seek">
              <p:cTn id="740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1" fill="hold">
                      <p:stCondLst>
                        <p:cond delay="0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6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748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9" fill="hold">
                      <p:stCondLst>
                        <p:cond delay="0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4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756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7" fill="hold">
                      <p:stCondLst>
                        <p:cond delay="0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2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764" restart="whenNotActive" fill="hold" evtFilter="cancelBubble" nodeType="interactiveSeq">
                <p:stCondLst>
                  <p:cond evt="onClick" delay="0">
                    <p:tgtEl>
                      <p:spTgt spid="1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5" fill="hold">
                      <p:stCondLst>
                        <p:cond delay="0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0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4"/>
                  </p:tgtEl>
                </p:cond>
              </p:nextCondLst>
            </p:seq>
            <p:seq concurrent="1" nextAc="seek">
              <p:cTn id="772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3" fill="hold">
                      <p:stCondLst>
                        <p:cond delay="0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8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seq concurrent="1" nextAc="seek">
              <p:cTn id="780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1" fill="hold">
                      <p:stCondLst>
                        <p:cond delay="0"/>
                      </p:stCondLst>
                      <p:childTnLst>
                        <p:par>
                          <p:cTn id="782" fill="hold">
                            <p:stCondLst>
                              <p:cond delay="0"/>
                            </p:stCondLst>
                            <p:childTnLst>
                              <p:par>
                                <p:cTn id="7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6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788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9" fill="hold">
                      <p:stCondLst>
                        <p:cond delay="0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4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796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7" fill="hold">
                      <p:stCondLst>
                        <p:cond delay="0"/>
                      </p:stCondLst>
                      <p:childTnLst>
                        <p:par>
                          <p:cTn id="798" fill="hold">
                            <p:stCondLst>
                              <p:cond delay="0"/>
                            </p:stCondLst>
                            <p:childTnLst>
                              <p:par>
                                <p:cTn id="7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2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804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5" fill="hold">
                      <p:stCondLst>
                        <p:cond delay="0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0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812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3" fill="hold">
                      <p:stCondLst>
                        <p:cond delay="0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8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820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1" fill="hold">
                      <p:stCondLst>
                        <p:cond delay="0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6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828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9" fill="hold">
                      <p:stCondLst>
                        <p:cond delay="0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4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836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7" fill="hold">
                      <p:stCondLst>
                        <p:cond delay="0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2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844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5" fill="hold">
                      <p:stCondLst>
                        <p:cond delay="0"/>
                      </p:stCondLst>
                      <p:childTnLst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0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seq concurrent="1" nextAc="seek">
              <p:cTn id="852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3" fill="hold">
                      <p:stCondLst>
                        <p:cond delay="0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8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seq concurrent="1" nextAc="seek">
              <p:cTn id="860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1" fill="hold">
                      <p:stCondLst>
                        <p:cond delay="0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6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  <p:seq concurrent="1" nextAc="seek">
              <p:cTn id="868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9" fill="hold">
                      <p:stCondLst>
                        <p:cond delay="0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4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876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7" fill="hold">
                      <p:stCondLst>
                        <p:cond delay="0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2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  <p:seq concurrent="1" nextAc="seek">
              <p:cTn id="884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5" fill="hold">
                      <p:stCondLst>
                        <p:cond delay="0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0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seq concurrent="1" nextAc="seek">
              <p:cTn id="892" restart="whenNotActive" fill="hold" evtFilter="cancelBubble" nodeType="interactiveSeq">
                <p:stCondLst>
                  <p:cond evt="onClick" delay="0">
                    <p:tgtEl>
                      <p:spTgt spid="1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3" fill="hold">
                      <p:stCondLst>
                        <p:cond delay="0"/>
                      </p:stCondLst>
                      <p:childTnLst>
                        <p:par>
                          <p:cTn id="894" fill="hold">
                            <p:stCondLst>
                              <p:cond delay="0"/>
                            </p:stCondLst>
                            <p:childTnLst>
                              <p:par>
                                <p:cTn id="8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8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0"/>
                  </p:tgtEl>
                </p:cond>
              </p:nextCondLst>
            </p:seq>
            <p:seq concurrent="1" nextAc="seek">
              <p:cTn id="900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1" fill="hold">
                      <p:stCondLst>
                        <p:cond delay="0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6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seq concurrent="1" nextAc="seek">
              <p:cTn id="908" restart="whenNotActive" fill="hold" evtFilter="cancelBubble" nodeType="interactiveSeq">
                <p:stCondLst>
                  <p:cond evt="onClick" delay="0">
                    <p:tgtEl>
                      <p:spTgt spid="1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9" fill="hold">
                      <p:stCondLst>
                        <p:cond delay="0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4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2"/>
                  </p:tgtEl>
                </p:cond>
              </p:nextCondLst>
            </p:seq>
            <p:seq concurrent="1" nextAc="seek">
              <p:cTn id="916" restart="whenNotActive" fill="hold" evtFilter="cancelBubble" nodeType="interactiveSeq">
                <p:stCondLst>
                  <p:cond evt="onClick" delay="0">
                    <p:tgtEl>
                      <p:spTgt spid="1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7" fill="hold">
                      <p:stCondLst>
                        <p:cond delay="0"/>
                      </p:stCondLst>
                      <p:childTnLst>
                        <p:par>
                          <p:cTn id="918" fill="hold">
                            <p:stCondLst>
                              <p:cond delay="0"/>
                            </p:stCondLst>
                            <p:childTnLst>
                              <p:par>
                                <p:cTn id="9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2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"/>
                  </p:tgtEl>
                </p:cond>
              </p:nextCondLst>
            </p:seq>
            <p:seq concurrent="1" nextAc="seek">
              <p:cTn id="924" restart="whenNotActive" fill="hold" evtFilter="cancelBubble" nodeType="interactiveSeq">
                <p:stCondLst>
                  <p:cond evt="onClick" delay="0">
                    <p:tgtEl>
                      <p:spTgt spid="1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5" fill="hold">
                      <p:stCondLst>
                        <p:cond delay="0"/>
                      </p:stCondLst>
                      <p:childTnLst>
                        <p:par>
                          <p:cTn id="926" fill="hold">
                            <p:stCondLst>
                              <p:cond delay="0"/>
                            </p:stCondLst>
                            <p:childTnLst>
                              <p:par>
                                <p:cTn id="9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0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"/>
                  </p:tgtEl>
                </p:cond>
              </p:nextCondLst>
            </p:seq>
            <p:seq concurrent="1" nextAc="seek">
              <p:cTn id="932" restart="whenNotActive" fill="hold" evtFilter="cancelBubble" nodeType="interactiveSeq">
                <p:stCondLst>
                  <p:cond evt="onClick" delay="0">
                    <p:tgtEl>
                      <p:spTgt spid="1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3" fill="hold">
                      <p:stCondLst>
                        <p:cond delay="0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8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5"/>
                  </p:tgtEl>
                </p:cond>
              </p:nextCondLst>
            </p:seq>
            <p:seq concurrent="1" nextAc="seek">
              <p:cTn id="940" restart="whenNotActive" fill="hold" evtFilter="cancelBubble" nodeType="interactiveSeq">
                <p:stCondLst>
                  <p:cond evt="onClick" delay="0">
                    <p:tgtEl>
                      <p:spTgt spid="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1" fill="hold">
                      <p:stCondLst>
                        <p:cond delay="0"/>
                      </p:stCondLst>
                      <p:childTnLst>
                        <p:par>
                          <p:cTn id="942" fill="hold">
                            <p:stCondLst>
                              <p:cond delay="0"/>
                            </p:stCondLst>
                            <p:childTnLst>
                              <p:par>
                                <p:cTn id="9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6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6"/>
                  </p:tgtEl>
                </p:cond>
              </p:nextCondLst>
            </p:seq>
            <p:seq concurrent="1" nextAc="seek">
              <p:cTn id="948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9" fill="hold">
                      <p:stCondLst>
                        <p:cond delay="0"/>
                      </p:stCondLst>
                      <p:childTnLst>
                        <p:par>
                          <p:cTn id="950" fill="hold">
                            <p:stCondLst>
                              <p:cond delay="0"/>
                            </p:stCondLst>
                            <p:childTnLst>
                              <p:par>
                                <p:cTn id="9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4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  <p:seq concurrent="1" nextAc="seek">
              <p:cTn id="956" restart="whenNotActive" fill="hold" evtFilter="cancelBubble" nodeType="interactiveSeq">
                <p:stCondLst>
                  <p:cond evt="onClick" delay="0">
                    <p:tgtEl>
                      <p:spTgt spid="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7" fill="hold">
                      <p:stCondLst>
                        <p:cond delay="0"/>
                      </p:stCondLst>
                      <p:childTnLst>
                        <p:par>
                          <p:cTn id="958" fill="hold">
                            <p:stCondLst>
                              <p:cond delay="0"/>
                            </p:stCondLst>
                            <p:childTnLst>
                              <p:par>
                                <p:cTn id="9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2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9"/>
                  </p:tgtEl>
                </p:cond>
              </p:nextCondLst>
            </p:seq>
            <p:seq concurrent="1" nextAc="seek">
              <p:cTn id="964" restart="whenNotActive" fill="hold" evtFilter="cancelBubble" nodeType="interactiveSeq">
                <p:stCondLst>
                  <p:cond evt="onClick" delay="0">
                    <p:tgtEl>
                      <p:spTgt spid="1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5" fill="hold">
                      <p:stCondLst>
                        <p:cond delay="0"/>
                      </p:stCondLst>
                      <p:childTnLst>
                        <p:par>
                          <p:cTn id="966" fill="hold">
                            <p:stCondLst>
                              <p:cond delay="0"/>
                            </p:stCondLst>
                            <p:childTnLst>
                              <p:par>
                                <p:cTn id="9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0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0"/>
                  </p:tgtEl>
                </p:cond>
              </p:nextCondLst>
            </p:seq>
            <p:seq concurrent="1" nextAc="seek">
              <p:cTn id="972" restart="whenNotActive" fill="hold" evtFilter="cancelBubble" nodeType="interactiveSeq">
                <p:stCondLst>
                  <p:cond evt="onClick" delay="0">
                    <p:tgtEl>
                      <p:spTgt spid="1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3" fill="hold">
                      <p:stCondLst>
                        <p:cond delay="0"/>
                      </p:stCondLst>
                      <p:childTnLst>
                        <p:par>
                          <p:cTn id="974" fill="hold">
                            <p:stCondLst>
                              <p:cond delay="0"/>
                            </p:stCondLst>
                            <p:childTnLst>
                              <p:par>
                                <p:cTn id="9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8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"/>
                  </p:tgtEl>
                </p:cond>
              </p:nextCondLst>
            </p:seq>
            <p:seq concurrent="1" nextAc="seek">
              <p:cTn id="980" restart="whenNotActive" fill="hold" evtFilter="cancelBubble" nodeType="interactiveSeq">
                <p:stCondLst>
                  <p:cond evt="onClick" delay="0">
                    <p:tgtEl>
                      <p:spTgt spid="1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1" fill="hold">
                      <p:stCondLst>
                        <p:cond delay="0"/>
                      </p:stCondLst>
                      <p:childTnLst>
                        <p:par>
                          <p:cTn id="982" fill="hold">
                            <p:stCondLst>
                              <p:cond delay="0"/>
                            </p:stCondLst>
                            <p:childTnLst>
                              <p:par>
                                <p:cTn id="9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6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2"/>
                  </p:tgtEl>
                </p:cond>
              </p:nextCondLst>
            </p:seq>
            <p:seq concurrent="1" nextAc="seek">
              <p:cTn id="988" restart="whenNotActive" fill="hold" evtFilter="cancelBubble" nodeType="interactiveSeq">
                <p:stCondLst>
                  <p:cond evt="onClick" delay="0">
                    <p:tgtEl>
                      <p:spTgt spid="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9" fill="hold">
                      <p:stCondLst>
                        <p:cond delay="0"/>
                      </p:stCondLst>
                      <p:childTnLst>
                        <p:par>
                          <p:cTn id="990" fill="hold">
                            <p:stCondLst>
                              <p:cond delay="0"/>
                            </p:stCondLst>
                            <p:childTnLst>
                              <p:par>
                                <p:cTn id="9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4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"/>
                  </p:tgtEl>
                </p:cond>
              </p:nextCondLst>
            </p:seq>
            <p:seq concurrent="1" nextAc="seek">
              <p:cTn id="996" restart="whenNotActive" fill="hold" evtFilter="cancelBubble" nodeType="interactiveSeq">
                <p:stCondLst>
                  <p:cond evt="onClick" delay="0">
                    <p:tgtEl>
                      <p:spTgt spid="1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7" fill="hold">
                      <p:stCondLst>
                        <p:cond delay="0"/>
                      </p:stCondLst>
                      <p:childTnLst>
                        <p:par>
                          <p:cTn id="998" fill="hold">
                            <p:stCondLst>
                              <p:cond delay="0"/>
                            </p:stCondLst>
                            <p:childTnLst>
                              <p:par>
                                <p:cTn id="9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2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"/>
                  </p:tgtEl>
                </p:cond>
              </p:nextCondLst>
            </p:seq>
            <p:seq concurrent="1" nextAc="seek">
              <p:cTn id="1004" restart="whenNotActive" fill="hold" evtFilter="cancelBubble" nodeType="interactiveSeq">
                <p:stCondLst>
                  <p:cond evt="onClick" delay="0">
                    <p:tgtEl>
                      <p:spTgt spid="1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5" fill="hold">
                      <p:stCondLst>
                        <p:cond delay="0"/>
                      </p:stCondLst>
                      <p:childTnLst>
                        <p:par>
                          <p:cTn id="1006" fill="hold">
                            <p:stCondLst>
                              <p:cond delay="0"/>
                            </p:stCondLst>
                            <p:childTnLst>
                              <p:par>
                                <p:cTn id="10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0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5"/>
                  </p:tgtEl>
                </p:cond>
              </p:nextCondLst>
            </p:seq>
            <p:seq concurrent="1" nextAc="seek">
              <p:cTn id="1012" restart="whenNotActive" fill="hold" evtFilter="cancelBubble" nodeType="interactiveSeq">
                <p:stCondLst>
                  <p:cond evt="onClick" delay="0">
                    <p:tgtEl>
                      <p:spTgt spid="1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3" fill="hold">
                      <p:stCondLst>
                        <p:cond delay="0"/>
                      </p:stCondLst>
                      <p:childTnLst>
                        <p:par>
                          <p:cTn id="1014" fill="hold">
                            <p:stCondLst>
                              <p:cond delay="0"/>
                            </p:stCondLst>
                            <p:childTnLst>
                              <p:par>
                                <p:cTn id="10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8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6"/>
                  </p:tgtEl>
                </p:cond>
              </p:nextCondLst>
            </p:seq>
            <p:seq concurrent="1" nextAc="seek">
              <p:cTn id="1020" restart="whenNotActive" fill="hold" evtFilter="cancelBubble" nodeType="interactiveSeq">
                <p:stCondLst>
                  <p:cond evt="onClick" delay="0">
                    <p:tgtEl>
                      <p:spTgt spid="1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1" fill="hold">
                      <p:stCondLst>
                        <p:cond delay="0"/>
                      </p:stCondLst>
                      <p:childTnLst>
                        <p:par>
                          <p:cTn id="1022" fill="hold">
                            <p:stCondLst>
                              <p:cond delay="0"/>
                            </p:stCondLst>
                            <p:childTnLst>
                              <p:par>
                                <p:cTn id="10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6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7"/>
                  </p:tgtEl>
                </p:cond>
              </p:nextCondLst>
            </p:seq>
            <p:seq concurrent="1" nextAc="seek">
              <p:cTn id="1028" restart="whenNotActive" fill="hold" evtFilter="cancelBubble" nodeType="interactiveSeq">
                <p:stCondLst>
                  <p:cond evt="onClick" delay="0">
                    <p:tgtEl>
                      <p:spTgt spid="1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9" fill="hold">
                      <p:stCondLst>
                        <p:cond delay="0"/>
                      </p:stCondLst>
                      <p:childTnLst>
                        <p:par>
                          <p:cTn id="1030" fill="hold">
                            <p:stCondLst>
                              <p:cond delay="0"/>
                            </p:stCondLst>
                            <p:childTnLst>
                              <p:par>
                                <p:cTn id="10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4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8"/>
                  </p:tgtEl>
                </p:cond>
              </p:nextCondLst>
            </p:seq>
            <p:seq concurrent="1" nextAc="seek">
              <p:cTn id="1036" restart="whenNotActive" fill="hold" evtFilter="cancelBubble" nodeType="interactiveSeq">
                <p:stCondLst>
                  <p:cond evt="onClick" delay="0">
                    <p:tgtEl>
                      <p:spTgt spid="1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7" fill="hold">
                      <p:stCondLst>
                        <p:cond delay="0"/>
                      </p:stCondLst>
                      <p:childTnLst>
                        <p:par>
                          <p:cTn id="1038" fill="hold">
                            <p:stCondLst>
                              <p:cond delay="0"/>
                            </p:stCondLst>
                            <p:childTnLst>
                              <p:par>
                                <p:cTn id="10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2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9"/>
                  </p:tgtEl>
                </p:cond>
              </p:nextCondLst>
            </p:seq>
            <p:seq concurrent="1" nextAc="seek">
              <p:cTn id="1044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5" fill="hold">
                      <p:stCondLst>
                        <p:cond delay="0"/>
                      </p:stCondLst>
                      <p:childTnLst>
                        <p:par>
                          <p:cTn id="1046" fill="hold">
                            <p:stCondLst>
                              <p:cond delay="0"/>
                            </p:stCondLst>
                            <p:childTnLst>
                              <p:par>
                                <p:cTn id="10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0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  <p:seq concurrent="1" nextAc="seek">
              <p:cTn id="1052" restart="whenNotActive" fill="hold" evtFilter="cancelBubble" nodeType="interactiveSeq">
                <p:stCondLst>
                  <p:cond evt="onClick" delay="0">
                    <p:tgtEl>
                      <p:spTgt spid="1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3" fill="hold">
                      <p:stCondLst>
                        <p:cond delay="0"/>
                      </p:stCondLst>
                      <p:childTnLst>
                        <p:par>
                          <p:cTn id="1054" fill="hold">
                            <p:stCondLst>
                              <p:cond delay="0"/>
                            </p:stCondLst>
                            <p:childTnLst>
                              <p:par>
                                <p:cTn id="10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8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1"/>
                  </p:tgtEl>
                </p:cond>
              </p:nextCondLst>
            </p:seq>
            <p:seq concurrent="1" nextAc="seek">
              <p:cTn id="1060" restart="whenNotActive" fill="hold" evtFilter="cancelBubble" nodeType="interactiveSeq">
                <p:stCondLst>
                  <p:cond evt="onClick" delay="0">
                    <p:tgtEl>
                      <p:spTgt spid="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1" fill="hold">
                      <p:stCondLst>
                        <p:cond delay="0"/>
                      </p:stCondLst>
                      <p:childTnLst>
                        <p:par>
                          <p:cTn id="1062" fill="hold">
                            <p:stCondLst>
                              <p:cond delay="0"/>
                            </p:stCondLst>
                            <p:childTnLst>
                              <p:par>
                                <p:cTn id="10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6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2"/>
                  </p:tgtEl>
                </p:cond>
              </p:nextCondLst>
            </p:seq>
            <p:seq concurrent="1" nextAc="seek">
              <p:cTn id="1068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9" fill="hold">
                      <p:stCondLst>
                        <p:cond delay="0"/>
                      </p:stCondLst>
                      <p:childTnLst>
                        <p:par>
                          <p:cTn id="1070" fill="hold">
                            <p:stCondLst>
                              <p:cond delay="0"/>
                            </p:stCondLst>
                            <p:childTnLst>
                              <p:par>
                                <p:cTn id="10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4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  <p:seq concurrent="1" nextAc="seek">
              <p:cTn id="1076" restart="whenNotActive" fill="hold" evtFilter="cancelBubble" nodeType="interactiveSeq">
                <p:stCondLst>
                  <p:cond evt="onClick" delay="0">
                    <p:tgtEl>
                      <p:spTgt spid="1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7" fill="hold">
                      <p:stCondLst>
                        <p:cond delay="0"/>
                      </p:stCondLst>
                      <p:childTnLst>
                        <p:par>
                          <p:cTn id="1078" fill="hold">
                            <p:stCondLst>
                              <p:cond delay="0"/>
                            </p:stCondLst>
                            <p:childTnLst>
                              <p:par>
                                <p:cTn id="10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2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"/>
                  </p:tgtEl>
                </p:cond>
              </p:nextCondLst>
            </p:seq>
            <p:seq concurrent="1" nextAc="seek">
              <p:cTn id="1084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5" fill="hold">
                      <p:stCondLst>
                        <p:cond delay="0"/>
                      </p:stCondLst>
                      <p:childTnLst>
                        <p:par>
                          <p:cTn id="1086" fill="hold">
                            <p:stCondLst>
                              <p:cond delay="0"/>
                            </p:stCondLst>
                            <p:childTnLst>
                              <p:par>
                                <p:cTn id="10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0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seq concurrent="1" nextAc="seek">
              <p:cTn id="1092" restart="whenNotActive" fill="hold" evtFilter="cancelBubble" nodeType="interactiveSeq">
                <p:stCondLst>
                  <p:cond evt="onClick" delay="0">
                    <p:tgtEl>
                      <p:spTgt spid="1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3" fill="hold">
                      <p:stCondLst>
                        <p:cond delay="0"/>
                      </p:stCondLst>
                      <p:childTnLst>
                        <p:par>
                          <p:cTn id="1094" fill="hold">
                            <p:stCondLst>
                              <p:cond delay="0"/>
                            </p:stCondLst>
                            <p:childTnLst>
                              <p:par>
                                <p:cTn id="10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8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6"/>
                  </p:tgtEl>
                </p:cond>
              </p:nextCondLst>
            </p:seq>
            <p:seq concurrent="1" nextAc="seek">
              <p:cTn id="1100" restart="whenNotActive" fill="hold" evtFilter="cancelBubble" nodeType="interactiveSeq">
                <p:stCondLst>
                  <p:cond evt="onClick" delay="0">
                    <p:tgtEl>
                      <p:spTgt spid="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1" fill="hold">
                      <p:stCondLst>
                        <p:cond delay="0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6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7"/>
                  </p:tgtEl>
                </p:cond>
              </p:nextCondLst>
            </p:seq>
            <p:seq concurrent="1" nextAc="seek">
              <p:cTn id="1108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9" fill="hold">
                      <p:stCondLst>
                        <p:cond delay="0"/>
                      </p:stCondLst>
                      <p:childTnLst>
                        <p:par>
                          <p:cTn id="1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4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  <p:seq concurrent="1" nextAc="seek">
              <p:cTn id="1116" restart="whenNotActive" fill="hold" evtFilter="cancelBubble" nodeType="interactiveSeq">
                <p:stCondLst>
                  <p:cond evt="onClick" delay="0">
                    <p:tgtEl>
                      <p:spTgt spid="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7" fill="hold">
                      <p:stCondLst>
                        <p:cond delay="0"/>
                      </p:stCondLst>
                      <p:childTnLst>
                        <p:par>
                          <p:cTn id="1118" fill="hold">
                            <p:stCondLst>
                              <p:cond delay="0"/>
                            </p:stCondLst>
                            <p:childTnLst>
                              <p:par>
                                <p:cTn id="11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2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9"/>
                  </p:tgtEl>
                </p:cond>
              </p:nextCondLst>
            </p:seq>
            <p:seq concurrent="1" nextAc="seek">
              <p:cTn id="1124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5" fill="hold">
                      <p:stCondLst>
                        <p:cond delay="0"/>
                      </p:stCondLst>
                      <p:childTnLst>
                        <p:par>
                          <p:cTn id="1126" fill="hold">
                            <p:stCondLst>
                              <p:cond delay="0"/>
                            </p:stCondLst>
                            <p:childTnLst>
                              <p:par>
                                <p:cTn id="11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0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  <p:seq concurrent="1" nextAc="seek">
              <p:cTn id="1132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3" fill="hold">
                      <p:stCondLst>
                        <p:cond delay="0"/>
                      </p:stCondLst>
                      <p:childTnLst>
                        <p:par>
                          <p:cTn id="1134" fill="hold">
                            <p:stCondLst>
                              <p:cond delay="0"/>
                            </p:stCondLst>
                            <p:childTnLst>
                              <p:par>
                                <p:cTn id="11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8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  <p:seq concurrent="1" nextAc="seek">
              <p:cTn id="1140" restart="whenNotActive" fill="hold" evtFilter="cancelBubble" nodeType="interactiveSeq">
                <p:stCondLst>
                  <p:cond evt="onClick" delay="0">
                    <p:tgtEl>
                      <p:spTgt spid="2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1" fill="hold">
                      <p:stCondLst>
                        <p:cond delay="0"/>
                      </p:stCondLst>
                      <p:childTnLst>
                        <p:par>
                          <p:cTn id="1142" fill="hold">
                            <p:stCondLst>
                              <p:cond delay="0"/>
                            </p:stCondLst>
                            <p:childTnLst>
                              <p:par>
                                <p:cTn id="11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6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2"/>
                  </p:tgtEl>
                </p:cond>
              </p:nextCondLst>
            </p:seq>
            <p:seq concurrent="1" nextAc="seek">
              <p:cTn id="1148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9" fill="hold">
                      <p:stCondLst>
                        <p:cond delay="0"/>
                      </p:stCondLst>
                      <p:childTnLst>
                        <p:par>
                          <p:cTn id="1150" fill="hold">
                            <p:stCondLst>
                              <p:cond delay="0"/>
                            </p:stCondLst>
                            <p:childTnLst>
                              <p:par>
                                <p:cTn id="11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4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seq concurrent="1" nextAc="seek">
              <p:cTn id="1156" restart="whenNotActive" fill="hold" evtFilter="cancelBubble" nodeType="interactiveSeq">
                <p:stCondLst>
                  <p:cond evt="onClick" delay="0">
                    <p:tgtEl>
                      <p:spTgt spid="2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7" fill="hold">
                      <p:stCondLst>
                        <p:cond delay="0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2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"/>
                  </p:tgtEl>
                </p:cond>
              </p:nextCondLst>
            </p:seq>
            <p:seq concurrent="1" nextAc="seek">
              <p:cTn id="1164" restart="whenNotActive" fill="hold" evtFilter="cancelBubble" nodeType="interactiveSeq">
                <p:stCondLst>
                  <p:cond evt="onClick" delay="0">
                    <p:tgtEl>
                      <p:spTgt spid="2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5" fill="hold">
                      <p:stCondLst>
                        <p:cond delay="0"/>
                      </p:stCondLst>
                      <p:childTnLst>
                        <p:par>
                          <p:cTn id="1166" fill="hold">
                            <p:stCondLst>
                              <p:cond delay="0"/>
                            </p:stCondLst>
                            <p:childTnLst>
                              <p:par>
                                <p:cTn id="11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0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"/>
                  </p:tgtEl>
                </p:cond>
              </p:nextCondLst>
            </p:seq>
            <p:seq concurrent="1" nextAc="seek">
              <p:cTn id="1172" restart="whenNotActive" fill="hold" evtFilter="cancelBubble" nodeType="interactiveSeq">
                <p:stCondLst>
                  <p:cond evt="onClick" delay="0">
                    <p:tgtEl>
                      <p:spTgt spid="2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3" fill="hold">
                      <p:stCondLst>
                        <p:cond delay="0"/>
                      </p:stCondLst>
                      <p:childTnLst>
                        <p:par>
                          <p:cTn id="1174" fill="hold">
                            <p:stCondLst>
                              <p:cond delay="0"/>
                            </p:stCondLst>
                            <p:childTnLst>
                              <p:par>
                                <p:cTn id="11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8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"/>
                  </p:tgtEl>
                </p:cond>
              </p:nextCondLst>
            </p:seq>
            <p:seq concurrent="1" nextAc="seek">
              <p:cTn id="1180" restart="whenNotActive" fill="hold" evtFilter="cancelBubble" nodeType="interactiveSeq">
                <p:stCondLst>
                  <p:cond evt="onClick" delay="0">
                    <p:tgtEl>
                      <p:spTgt spid="2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1" fill="hold">
                      <p:stCondLst>
                        <p:cond delay="0"/>
                      </p:stCondLst>
                      <p:childTnLst>
                        <p:par>
                          <p:cTn id="1182" fill="hold">
                            <p:stCondLst>
                              <p:cond delay="0"/>
                            </p:stCondLst>
                            <p:childTnLst>
                              <p:par>
                                <p:cTn id="11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6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"/>
                  </p:tgtEl>
                </p:cond>
              </p:nextCondLst>
            </p:seq>
            <p:seq concurrent="1" nextAc="seek">
              <p:cTn id="1188" restart="whenNotActive" fill="hold" evtFilter="cancelBubble" nodeType="interactiveSeq">
                <p:stCondLst>
                  <p:cond evt="onClick" delay="0">
                    <p:tgtEl>
                      <p:spTgt spid="2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9" fill="hold">
                      <p:stCondLst>
                        <p:cond delay="0"/>
                      </p:stCondLst>
                      <p:childTnLst>
                        <p:par>
                          <p:cTn id="1190" fill="hold">
                            <p:stCondLst>
                              <p:cond delay="0"/>
                            </p:stCondLst>
                            <p:childTnLst>
                              <p:par>
                                <p:cTn id="11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4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8"/>
                  </p:tgtEl>
                </p:cond>
              </p:nextCondLst>
            </p:seq>
            <p:seq concurrent="1" nextAc="seek">
              <p:cTn id="1196" restart="whenNotActive" fill="hold" evtFilter="cancelBubble" nodeType="interactiveSeq">
                <p:stCondLst>
                  <p:cond evt="onClick" delay="0">
                    <p:tgtEl>
                      <p:spTgt spid="2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7" fill="hold">
                      <p:stCondLst>
                        <p:cond delay="0"/>
                      </p:stCondLst>
                      <p:childTnLst>
                        <p:par>
                          <p:cTn id="1198" fill="hold">
                            <p:stCondLst>
                              <p:cond delay="0"/>
                            </p:stCondLst>
                            <p:childTnLst>
                              <p:par>
                                <p:cTn id="11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2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"/>
                  </p:tgtEl>
                </p:cond>
              </p:nextCondLst>
            </p:seq>
            <p:seq concurrent="1" nextAc="seek">
              <p:cTn id="1204" restart="whenNotActive" fill="hold" evtFilter="cancelBubble" nodeType="interactiveSeq">
                <p:stCondLst>
                  <p:cond evt="onClick" delay="0">
                    <p:tgtEl>
                      <p:spTgt spid="2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5" fill="hold">
                      <p:stCondLst>
                        <p:cond delay="0"/>
                      </p:stCondLst>
                      <p:childTnLst>
                        <p:par>
                          <p:cTn id="1206" fill="hold">
                            <p:stCondLst>
                              <p:cond delay="0"/>
                            </p:stCondLst>
                            <p:childTnLst>
                              <p:par>
                                <p:cTn id="12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0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"/>
                  </p:tgtEl>
                </p:cond>
              </p:nextCondLst>
            </p:seq>
            <p:seq concurrent="1" nextAc="seek">
              <p:cTn id="1212" restart="whenNotActive" fill="hold" evtFilter="cancelBubble" nodeType="interactiveSeq">
                <p:stCondLst>
                  <p:cond evt="onClick" delay="0">
                    <p:tgtEl>
                      <p:spTgt spid="2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3" fill="hold">
                      <p:stCondLst>
                        <p:cond delay="0"/>
                      </p:stCondLst>
                      <p:childTnLst>
                        <p:par>
                          <p:cTn id="1214" fill="hold">
                            <p:stCondLst>
                              <p:cond delay="0"/>
                            </p:stCondLst>
                            <p:childTnLst>
                              <p:par>
                                <p:cTn id="12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8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1"/>
                  </p:tgtEl>
                </p:cond>
              </p:nextCondLst>
            </p:seq>
            <p:seq concurrent="1" nextAc="seek">
              <p:cTn id="1220" restart="whenNotActive" fill="hold" evtFilter="cancelBubble" nodeType="interactiveSeq">
                <p:stCondLst>
                  <p:cond evt="onClick" delay="0">
                    <p:tgtEl>
                      <p:spTgt spid="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1" fill="hold">
                      <p:stCondLst>
                        <p:cond delay="0"/>
                      </p:stCondLst>
                      <p:childTnLst>
                        <p:par>
                          <p:cTn id="1222" fill="hold">
                            <p:stCondLst>
                              <p:cond delay="0"/>
                            </p:stCondLst>
                            <p:childTnLst>
                              <p:par>
                                <p:cTn id="12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6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"/>
                  </p:tgtEl>
                </p:cond>
              </p:nextCondLst>
            </p:seq>
            <p:seq concurrent="1" nextAc="seek">
              <p:cTn id="1228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9" fill="hold">
                      <p:stCondLst>
                        <p:cond delay="0"/>
                      </p:stCondLst>
                      <p:childTnLst>
                        <p:par>
                          <p:cTn id="1230" fill="hold">
                            <p:stCondLst>
                              <p:cond delay="0"/>
                            </p:stCondLst>
                            <p:childTnLst>
                              <p:par>
                                <p:cTn id="12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4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1236" restart="whenNotActive" fill="hold" evtFilter="cancelBubble" nodeType="interactiveSeq">
                <p:stCondLst>
                  <p:cond evt="onClick" delay="0">
                    <p:tgtEl>
                      <p:spTgt spid="2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7" fill="hold">
                      <p:stCondLst>
                        <p:cond delay="0"/>
                      </p:stCondLst>
                      <p:childTnLst>
                        <p:par>
                          <p:cTn id="1238" fill="hold">
                            <p:stCondLst>
                              <p:cond delay="0"/>
                            </p:stCondLst>
                            <p:childTnLst>
                              <p:par>
                                <p:cTn id="12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2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4"/>
                  </p:tgtEl>
                </p:cond>
              </p:nextCondLst>
            </p:seq>
            <p:seq concurrent="1" nextAc="seek">
              <p:cTn id="1244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5" fill="hold">
                      <p:stCondLst>
                        <p:cond delay="0"/>
                      </p:stCondLst>
                      <p:childTnLst>
                        <p:par>
                          <p:cTn id="1246" fill="hold">
                            <p:stCondLst>
                              <p:cond delay="0"/>
                            </p:stCondLst>
                            <p:childTnLst>
                              <p:par>
                                <p:cTn id="12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0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1252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3" fill="hold">
                      <p:stCondLst>
                        <p:cond delay="0"/>
                      </p:stCondLst>
                      <p:childTnLst>
                        <p:par>
                          <p:cTn id="1254" fill="hold">
                            <p:stCondLst>
                              <p:cond delay="0"/>
                            </p:stCondLst>
                            <p:childTnLst>
                              <p:par>
                                <p:cTn id="12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8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1260" restart="whenNotActive" fill="hold" evtFilter="cancelBubble" nodeType="interactiveSeq">
                <p:stCondLst>
                  <p:cond evt="onClick" delay="0">
                    <p:tgtEl>
                      <p:spTgt spid="2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1" fill="hold">
                      <p:stCondLst>
                        <p:cond delay="0"/>
                      </p:stCondLst>
                      <p:childTnLst>
                        <p:par>
                          <p:cTn id="1262" fill="hold">
                            <p:stCondLst>
                              <p:cond delay="0"/>
                            </p:stCondLst>
                            <p:childTnLst>
                              <p:par>
                                <p:cTn id="12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6"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7"/>
                  </p:tgtEl>
                </p:cond>
              </p:nextCondLst>
            </p:seq>
            <p:seq concurrent="1" nextAc="seek">
              <p:cTn id="1268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9" fill="hold">
                      <p:stCondLst>
                        <p:cond delay="0"/>
                      </p:stCondLst>
                      <p:childTnLst>
                        <p:par>
                          <p:cTn id="1270" fill="hold">
                            <p:stCondLst>
                              <p:cond delay="0"/>
                            </p:stCondLst>
                            <p:childTnLst>
                              <p:par>
                                <p:cTn id="12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4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1276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7" fill="hold">
                      <p:stCondLst>
                        <p:cond delay="0"/>
                      </p:stCondLst>
                      <p:childTnLst>
                        <p:par>
                          <p:cTn id="1278" fill="hold">
                            <p:stCondLst>
                              <p:cond delay="0"/>
                            </p:stCondLst>
                            <p:childTnLst>
                              <p:par>
                                <p:cTn id="12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2"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1284" restart="whenNotActive" fill="hold" evtFilter="cancelBubble" nodeType="interactiveSeq">
                <p:stCondLst>
                  <p:cond evt="onClick" delay="0">
                    <p:tgtEl>
                      <p:spTgt spid="2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5" fill="hold">
                      <p:stCondLst>
                        <p:cond delay="0"/>
                      </p:stCondLst>
                      <p:childTnLst>
                        <p:par>
                          <p:cTn id="1286" fill="hold">
                            <p:stCondLst>
                              <p:cond delay="0"/>
                            </p:stCondLst>
                            <p:childTnLst>
                              <p:par>
                                <p:cTn id="12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0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"/>
                  </p:tgtEl>
                </p:cond>
              </p:nextCondLst>
            </p:seq>
            <p:seq concurrent="1" nextAc="seek">
              <p:cTn id="1292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3" fill="hold">
                      <p:stCondLst>
                        <p:cond delay="0"/>
                      </p:stCondLst>
                      <p:childTnLst>
                        <p:par>
                          <p:cTn id="1294" fill="hold">
                            <p:stCondLst>
                              <p:cond delay="0"/>
                            </p:stCondLst>
                            <p:childTnLst>
                              <p:par>
                                <p:cTn id="12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8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seq concurrent="1" nextAc="seek">
              <p:cTn id="1300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1" fill="hold">
                      <p:stCondLst>
                        <p:cond delay="0"/>
                      </p:stCondLst>
                      <p:childTnLst>
                        <p:par>
                          <p:cTn id="1302" fill="hold">
                            <p:stCondLst>
                              <p:cond delay="0"/>
                            </p:stCondLst>
                            <p:childTnLst>
                              <p:par>
                                <p:cTn id="13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6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1308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9" fill="hold">
                      <p:stCondLst>
                        <p:cond delay="0"/>
                      </p:stCondLst>
                      <p:childTnLst>
                        <p:par>
                          <p:cTn id="1310" fill="hold">
                            <p:stCondLst>
                              <p:cond delay="0"/>
                            </p:stCondLst>
                            <p:childTnLst>
                              <p:par>
                                <p:cTn id="13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4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1316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7" fill="hold">
                      <p:stCondLst>
                        <p:cond delay="0"/>
                      </p:stCondLst>
                      <p:childTnLst>
                        <p:par>
                          <p:cTn id="1318" fill="hold">
                            <p:stCondLst>
                              <p:cond delay="0"/>
                            </p:stCondLst>
                            <p:childTnLst>
                              <p:par>
                                <p:cTn id="13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2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1324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5" fill="hold">
                      <p:stCondLst>
                        <p:cond delay="0"/>
                      </p:stCondLst>
                      <p:childTnLst>
                        <p:par>
                          <p:cTn id="1326" fill="hold">
                            <p:stCondLst>
                              <p:cond delay="0"/>
                            </p:stCondLst>
                            <p:childTnLst>
                              <p:par>
                                <p:cTn id="13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0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1332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3" fill="hold">
                      <p:stCondLst>
                        <p:cond delay="0"/>
                      </p:stCondLst>
                      <p:childTnLst>
                        <p:par>
                          <p:cTn id="1334" fill="hold">
                            <p:stCondLst>
                              <p:cond delay="0"/>
                            </p:stCondLst>
                            <p:childTnLst>
                              <p:par>
                                <p:cTn id="13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8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1340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1" fill="hold">
                      <p:stCondLst>
                        <p:cond delay="0"/>
                      </p:stCondLst>
                      <p:childTnLst>
                        <p:par>
                          <p:cTn id="1342" fill="hold">
                            <p:stCondLst>
                              <p:cond delay="0"/>
                            </p:stCondLst>
                            <p:childTnLst>
                              <p:par>
                                <p:cTn id="13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6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  <p:seq concurrent="1" nextAc="seek">
              <p:cTn id="1348" restart="whenNotActive" fill="hold" evtFilter="cancelBubble" nodeType="interactiveSeq">
                <p:stCondLst>
                  <p:cond evt="onClick" delay="0">
                    <p:tgtEl>
                      <p:spTgt spid="2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9" fill="hold">
                      <p:stCondLst>
                        <p:cond delay="0"/>
                      </p:stCondLst>
                      <p:childTnLst>
                        <p:par>
                          <p:cTn id="1350" fill="hold">
                            <p:stCondLst>
                              <p:cond delay="0"/>
                            </p:stCondLst>
                            <p:childTnLst>
                              <p:par>
                                <p:cTn id="13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4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8"/>
                  </p:tgtEl>
                </p:cond>
              </p:nextCondLst>
            </p:seq>
            <p:seq concurrent="1" nextAc="seek">
              <p:cTn id="1356" restart="whenNotActive" fill="hold" evtFilter="cancelBubble" nodeType="interactiveSeq">
                <p:stCondLst>
                  <p:cond evt="onClick" delay="0">
                    <p:tgtEl>
                      <p:spTgt spid="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7" fill="hold">
                      <p:stCondLst>
                        <p:cond delay="0"/>
                      </p:stCondLst>
                      <p:childTnLst>
                        <p:par>
                          <p:cTn id="1358" fill="hold">
                            <p:stCondLst>
                              <p:cond delay="0"/>
                            </p:stCondLst>
                            <p:childTnLst>
                              <p:par>
                                <p:cTn id="13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2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9"/>
                  </p:tgtEl>
                </p:cond>
              </p:nextCondLst>
            </p:seq>
            <p:seq concurrent="1" nextAc="seek">
              <p:cTn id="1364" restart="whenNotActive" fill="hold" evtFilter="cancelBubble" nodeType="interactiveSeq">
                <p:stCondLst>
                  <p:cond evt="onClick" delay="0">
                    <p:tgtEl>
                      <p:spTgt spid="2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65" fill="hold">
                      <p:stCondLst>
                        <p:cond delay="0"/>
                      </p:stCondLst>
                      <p:childTnLst>
                        <p:par>
                          <p:cTn id="1366" fill="hold">
                            <p:stCondLst>
                              <p:cond delay="0"/>
                            </p:stCondLst>
                            <p:childTnLst>
                              <p:par>
                                <p:cTn id="13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0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0"/>
                  </p:tgtEl>
                </p:cond>
              </p:nextCondLst>
            </p:seq>
            <p:seq concurrent="1" nextAc="seek">
              <p:cTn id="1372" restart="whenNotActive" fill="hold" evtFilter="cancelBubble" nodeType="interactiveSeq">
                <p:stCondLst>
                  <p:cond evt="onClick" delay="0">
                    <p:tgtEl>
                      <p:spTgt spid="2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3" fill="hold">
                      <p:stCondLst>
                        <p:cond delay="0"/>
                      </p:stCondLst>
                      <p:childTnLst>
                        <p:par>
                          <p:cTn id="1374" fill="hold">
                            <p:stCondLst>
                              <p:cond delay="0"/>
                            </p:stCondLst>
                            <p:childTnLst>
                              <p:par>
                                <p:cTn id="13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8" dur="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1"/>
                  </p:tgtEl>
                </p:cond>
              </p:nextCondLst>
            </p:seq>
            <p:seq concurrent="1" nextAc="seek">
              <p:cTn id="1380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1" fill="hold">
                      <p:stCondLst>
                        <p:cond delay="0"/>
                      </p:stCondLst>
                      <p:childTnLst>
                        <p:par>
                          <p:cTn id="1382" fill="hold">
                            <p:stCondLst>
                              <p:cond delay="0"/>
                            </p:stCondLst>
                            <p:childTnLst>
                              <p:par>
                                <p:cTn id="13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6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  <p:seq concurrent="1" nextAc="seek">
              <p:cTn id="1388" restart="whenNotActive" fill="hold" evtFilter="cancelBubble" nodeType="interactiveSeq">
                <p:stCondLst>
                  <p:cond evt="onClick" delay="0">
                    <p:tgtEl>
                      <p:spTgt spid="2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9" fill="hold">
                      <p:stCondLst>
                        <p:cond delay="0"/>
                      </p:stCondLst>
                      <p:childTnLst>
                        <p:par>
                          <p:cTn id="1390" fill="hold">
                            <p:stCondLst>
                              <p:cond delay="0"/>
                            </p:stCondLst>
                            <p:childTnLst>
                              <p:par>
                                <p:cTn id="13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4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3"/>
                  </p:tgtEl>
                </p:cond>
              </p:nextCondLst>
            </p:seq>
            <p:seq concurrent="1" nextAc="seek">
              <p:cTn id="1396" restart="whenNotActive" fill="hold" evtFilter="cancelBubble" nodeType="interactiveSeq">
                <p:stCondLst>
                  <p:cond evt="onClick" delay="0">
                    <p:tgtEl>
                      <p:spTgt spid="2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7" fill="hold">
                      <p:stCondLst>
                        <p:cond delay="0"/>
                      </p:stCondLst>
                      <p:childTnLst>
                        <p:par>
                          <p:cTn id="1398" fill="hold">
                            <p:stCondLst>
                              <p:cond delay="0"/>
                            </p:stCondLst>
                            <p:childTnLst>
                              <p:par>
                                <p:cTn id="13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2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4"/>
                  </p:tgtEl>
                </p:cond>
              </p:nextCondLst>
            </p:seq>
            <p:seq concurrent="1" nextAc="seek">
              <p:cTn id="1404" restart="whenNotActive" fill="hold" evtFilter="cancelBubble" nodeType="interactiveSeq">
                <p:stCondLst>
                  <p:cond evt="onClick" delay="0">
                    <p:tgtEl>
                      <p:spTgt spid="2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5" fill="hold">
                      <p:stCondLst>
                        <p:cond delay="0"/>
                      </p:stCondLst>
                      <p:childTnLst>
                        <p:par>
                          <p:cTn id="1406" fill="hold">
                            <p:stCondLst>
                              <p:cond delay="0"/>
                            </p:stCondLst>
                            <p:childTnLst>
                              <p:par>
                                <p:cTn id="14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0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"/>
                  </p:tgtEl>
                </p:cond>
              </p:nextCondLst>
            </p:seq>
            <p:seq concurrent="1" nextAc="seek">
              <p:cTn id="1412" restart="whenNotActive" fill="hold" evtFilter="cancelBubble" nodeType="interactiveSeq">
                <p:stCondLst>
                  <p:cond evt="onClick" delay="0">
                    <p:tgtEl>
                      <p:spTgt spid="2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3" fill="hold">
                      <p:stCondLst>
                        <p:cond delay="0"/>
                      </p:stCondLst>
                      <p:childTnLst>
                        <p:par>
                          <p:cTn id="1414" fill="hold">
                            <p:stCondLst>
                              <p:cond delay="0"/>
                            </p:stCondLst>
                            <p:childTnLst>
                              <p:par>
                                <p:cTn id="14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8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6"/>
                  </p:tgtEl>
                </p:cond>
              </p:nextCondLst>
            </p:seq>
            <p:seq concurrent="1" nextAc="seek">
              <p:cTn id="1420" restart="whenNotActive" fill="hold" evtFilter="cancelBubble" nodeType="interactiveSeq">
                <p:stCondLst>
                  <p:cond evt="onClick" delay="0">
                    <p:tgtEl>
                      <p:spTgt spid="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1" fill="hold">
                      <p:stCondLst>
                        <p:cond delay="0"/>
                      </p:stCondLst>
                      <p:childTnLst>
                        <p:par>
                          <p:cTn id="1422" fill="hold">
                            <p:stCondLst>
                              <p:cond delay="0"/>
                            </p:stCondLst>
                            <p:childTnLst>
                              <p:par>
                                <p:cTn id="14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6"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7"/>
                  </p:tgtEl>
                </p:cond>
              </p:nextCondLst>
            </p:seq>
            <p:seq concurrent="1" nextAc="seek">
              <p:cTn id="1428" restart="whenNotActive" fill="hold" evtFilter="cancelBubble" nodeType="interactiveSeq">
                <p:stCondLst>
                  <p:cond evt="onClick" delay="0">
                    <p:tgtEl>
                      <p:spTgt spid="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9" fill="hold">
                      <p:stCondLst>
                        <p:cond delay="0"/>
                      </p:stCondLst>
                      <p:childTnLst>
                        <p:par>
                          <p:cTn id="1430" fill="hold">
                            <p:stCondLst>
                              <p:cond delay="0"/>
                            </p:stCondLst>
                            <p:childTnLst>
                              <p:par>
                                <p:cTn id="14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4" dur="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8"/>
                  </p:tgtEl>
                </p:cond>
              </p:nextCondLst>
            </p:seq>
            <p:seq concurrent="1" nextAc="seek">
              <p:cTn id="1436" restart="whenNotActive" fill="hold" evtFilter="cancelBubble" nodeType="interactiveSeq">
                <p:stCondLst>
                  <p:cond evt="onClick" delay="0">
                    <p:tgtEl>
                      <p:spTgt spid="2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7" fill="hold">
                      <p:stCondLst>
                        <p:cond delay="0"/>
                      </p:stCondLst>
                      <p:childTnLst>
                        <p:par>
                          <p:cTn id="1438" fill="hold">
                            <p:stCondLst>
                              <p:cond delay="0"/>
                            </p:stCondLst>
                            <p:childTnLst>
                              <p:par>
                                <p:cTn id="14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2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9"/>
                  </p:tgtEl>
                </p:cond>
              </p:nextCondLst>
            </p:seq>
            <p:seq concurrent="1" nextAc="seek">
              <p:cTn id="1444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5" fill="hold">
                      <p:stCondLst>
                        <p:cond delay="0"/>
                      </p:stCondLst>
                      <p:childTnLst>
                        <p:par>
                          <p:cTn id="1446" fill="hold">
                            <p:stCondLst>
                              <p:cond delay="0"/>
                            </p:stCondLst>
                            <p:childTnLst>
                              <p:par>
                                <p:cTn id="14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0" dur="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  <p:seq concurrent="1" nextAc="seek">
              <p:cTn id="1452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3" fill="hold">
                      <p:stCondLst>
                        <p:cond delay="0"/>
                      </p:stCondLst>
                      <p:childTnLst>
                        <p:par>
                          <p:cTn id="1454" fill="hold">
                            <p:stCondLst>
                              <p:cond delay="0"/>
                            </p:stCondLst>
                            <p:childTnLst>
                              <p:par>
                                <p:cTn id="14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8" dur="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  <p:seq concurrent="1" nextAc="seek">
              <p:cTn id="1460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1" fill="hold">
                      <p:stCondLst>
                        <p:cond delay="0"/>
                      </p:stCondLst>
                      <p:childTnLst>
                        <p:par>
                          <p:cTn id="1462" fill="hold">
                            <p:stCondLst>
                              <p:cond delay="0"/>
                            </p:stCondLst>
                            <p:childTnLst>
                              <p:par>
                                <p:cTn id="14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6" dur="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  <p:seq concurrent="1" nextAc="seek">
              <p:cTn id="146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9" fill="hold">
                      <p:stCondLst>
                        <p:cond delay="0"/>
                      </p:stCondLst>
                      <p:childTnLst>
                        <p:par>
                          <p:cTn id="1470" fill="hold">
                            <p:stCondLst>
                              <p:cond delay="0"/>
                            </p:stCondLst>
                            <p:childTnLst>
                              <p:par>
                                <p:cTn id="14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4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  <p:seq concurrent="1" nextAc="seek">
              <p:cTn id="1476" restart="whenNotActive" fill="hold" evtFilter="cancelBubble" nodeType="interactiveSeq">
                <p:stCondLst>
                  <p:cond evt="onClick" delay="0">
                    <p:tgtEl>
                      <p:spTgt spid="2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7" fill="hold">
                      <p:stCondLst>
                        <p:cond delay="0"/>
                      </p:stCondLst>
                      <p:childTnLst>
                        <p:par>
                          <p:cTn id="1478" fill="hold">
                            <p:stCondLst>
                              <p:cond delay="0"/>
                            </p:stCondLst>
                            <p:childTnLst>
                              <p:par>
                                <p:cTn id="14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2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4"/>
                  </p:tgtEl>
                </p:cond>
              </p:nextCondLst>
            </p:seq>
            <p:seq concurrent="1" nextAc="seek">
              <p:cTn id="1484" restart="whenNotActive" fill="hold" evtFilter="cancelBubble" nodeType="interactiveSeq">
                <p:stCondLst>
                  <p:cond evt="onClick" delay="0">
                    <p:tgtEl>
                      <p:spTgt spid="2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5" fill="hold">
                      <p:stCondLst>
                        <p:cond delay="0"/>
                      </p:stCondLst>
                      <p:childTnLst>
                        <p:par>
                          <p:cTn id="1486" fill="hold">
                            <p:stCondLst>
                              <p:cond delay="0"/>
                            </p:stCondLst>
                            <p:childTnLst>
                              <p:par>
                                <p:cTn id="14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0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5"/>
                  </p:tgtEl>
                </p:cond>
              </p:nextCondLst>
            </p:seq>
            <p:seq concurrent="1" nextAc="seek">
              <p:cTn id="1492" restart="whenNotActive" fill="hold" evtFilter="cancelBubble" nodeType="interactiveSeq">
                <p:stCondLst>
                  <p:cond evt="onClick" delay="0">
                    <p:tgtEl>
                      <p:spTgt spid="2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93" fill="hold">
                      <p:stCondLst>
                        <p:cond delay="0"/>
                      </p:stCondLst>
                      <p:childTnLst>
                        <p:par>
                          <p:cTn id="1494" fill="hold">
                            <p:stCondLst>
                              <p:cond delay="0"/>
                            </p:stCondLst>
                            <p:childTnLst>
                              <p:par>
                                <p:cTn id="14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8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6"/>
                  </p:tgtEl>
                </p:cond>
              </p:nextCondLst>
            </p:seq>
            <p:seq concurrent="1" nextAc="seek">
              <p:cTn id="1500" restart="whenNotActive" fill="hold" evtFilter="cancelBubble" nodeType="interactiveSeq">
                <p:stCondLst>
                  <p:cond evt="onClick" delay="0">
                    <p:tgtEl>
                      <p:spTgt spid="2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1" fill="hold">
                      <p:stCondLst>
                        <p:cond delay="0"/>
                      </p:stCondLst>
                      <p:childTnLst>
                        <p:par>
                          <p:cTn id="1502" fill="hold">
                            <p:stCondLst>
                              <p:cond delay="0"/>
                            </p:stCondLst>
                            <p:childTnLst>
                              <p:par>
                                <p:cTn id="15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6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7"/>
                  </p:tgtEl>
                </p:cond>
              </p:nextCondLst>
            </p:seq>
            <p:seq concurrent="1" nextAc="seek">
              <p:cTn id="1508" restart="whenNotActive" fill="hold" evtFilter="cancelBubble" nodeType="interactiveSeq">
                <p:stCondLst>
                  <p:cond evt="onClick" delay="0">
                    <p:tgtEl>
                      <p:spTgt spid="2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9" fill="hold">
                      <p:stCondLst>
                        <p:cond delay="0"/>
                      </p:stCondLst>
                      <p:childTnLst>
                        <p:par>
                          <p:cTn id="1510" fill="hold">
                            <p:stCondLst>
                              <p:cond delay="0"/>
                            </p:stCondLst>
                            <p:childTnLst>
                              <p:par>
                                <p:cTn id="15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4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8"/>
                  </p:tgtEl>
                </p:cond>
              </p:nextCondLst>
            </p:seq>
            <p:seq concurrent="1" nextAc="seek">
              <p:cTn id="1516" restart="whenNotActive" fill="hold" evtFilter="cancelBubble" nodeType="interactiveSeq">
                <p:stCondLst>
                  <p:cond evt="onClick" delay="0">
                    <p:tgtEl>
                      <p:spTgt spid="2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7" fill="hold">
                      <p:stCondLst>
                        <p:cond delay="0"/>
                      </p:stCondLst>
                      <p:childTnLst>
                        <p:par>
                          <p:cTn id="1518" fill="hold">
                            <p:stCondLst>
                              <p:cond delay="0"/>
                            </p:stCondLst>
                            <p:childTnLst>
                              <p:par>
                                <p:cTn id="15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2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9"/>
                  </p:tgtEl>
                </p:cond>
              </p:nextCondLst>
            </p:seq>
            <p:seq concurrent="1" nextAc="seek">
              <p:cTn id="1524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5" fill="hold">
                      <p:stCondLst>
                        <p:cond delay="0"/>
                      </p:stCondLst>
                      <p:childTnLst>
                        <p:par>
                          <p:cTn id="1526" fill="hold">
                            <p:stCondLst>
                              <p:cond delay="0"/>
                            </p:stCondLst>
                            <p:childTnLst>
                              <p:par>
                                <p:cTn id="15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0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  <p:seq concurrent="1" nextAc="seek">
              <p:cTn id="1532" restart="whenNotActive" fill="hold" evtFilter="cancelBubble" nodeType="interactiveSeq">
                <p:stCondLst>
                  <p:cond evt="onClick" delay="0">
                    <p:tgtEl>
                      <p:spTgt spid="2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3" fill="hold">
                      <p:stCondLst>
                        <p:cond delay="0"/>
                      </p:stCondLst>
                      <p:childTnLst>
                        <p:par>
                          <p:cTn id="1534" fill="hold">
                            <p:stCondLst>
                              <p:cond delay="0"/>
                            </p:stCondLst>
                            <p:childTnLst>
                              <p:par>
                                <p:cTn id="15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8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1"/>
                  </p:tgtEl>
                </p:cond>
              </p:nextCondLst>
            </p:seq>
            <p:seq concurrent="1" nextAc="seek">
              <p:cTn id="1540" restart="whenNotActive" fill="hold" evtFilter="cancelBubble" nodeType="interactiveSeq">
                <p:stCondLst>
                  <p:cond evt="onClick" delay="0">
                    <p:tgtEl>
                      <p:spTgt spid="2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1" fill="hold">
                      <p:stCondLst>
                        <p:cond delay="0"/>
                      </p:stCondLst>
                      <p:childTnLst>
                        <p:par>
                          <p:cTn id="1542" fill="hold">
                            <p:stCondLst>
                              <p:cond delay="0"/>
                            </p:stCondLst>
                            <p:childTnLst>
                              <p:par>
                                <p:cTn id="15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6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2"/>
                  </p:tgtEl>
                </p:cond>
              </p:nextCondLst>
            </p:seq>
            <p:seq concurrent="1" nextAc="seek">
              <p:cTn id="1548" restart="whenNotActive" fill="hold" evtFilter="cancelBubble" nodeType="interactiveSeq">
                <p:stCondLst>
                  <p:cond evt="onClick" delay="0">
                    <p:tgtEl>
                      <p:spTgt spid="2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9" fill="hold">
                      <p:stCondLst>
                        <p:cond delay="0"/>
                      </p:stCondLst>
                      <p:childTnLst>
                        <p:par>
                          <p:cTn id="1550" fill="hold">
                            <p:stCondLst>
                              <p:cond delay="0"/>
                            </p:stCondLst>
                            <p:childTnLst>
                              <p:par>
                                <p:cTn id="15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4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3"/>
                  </p:tgtEl>
                </p:cond>
              </p:nextCondLst>
            </p:seq>
            <p:seq concurrent="1" nextAc="seek">
              <p:cTn id="1556" restart="whenNotActive" fill="hold" evtFilter="cancelBubble" nodeType="interactiveSeq">
                <p:stCondLst>
                  <p:cond evt="onClick" delay="0">
                    <p:tgtEl>
                      <p:spTgt spid="2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7" fill="hold">
                      <p:stCondLst>
                        <p:cond delay="0"/>
                      </p:stCondLst>
                      <p:childTnLst>
                        <p:par>
                          <p:cTn id="1558" fill="hold">
                            <p:stCondLst>
                              <p:cond delay="0"/>
                            </p:stCondLst>
                            <p:childTnLst>
                              <p:par>
                                <p:cTn id="15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2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4"/>
                  </p:tgtEl>
                </p:cond>
              </p:nextCondLst>
            </p:seq>
            <p:seq concurrent="1" nextAc="seek">
              <p:cTn id="1564" restart="whenNotActive" fill="hold" evtFilter="cancelBubble" nodeType="interactiveSeq">
                <p:stCondLst>
                  <p:cond evt="onClick" delay="0">
                    <p:tgtEl>
                      <p:spTgt spid="2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5" fill="hold">
                      <p:stCondLst>
                        <p:cond delay="0"/>
                      </p:stCondLst>
                      <p:childTnLst>
                        <p:par>
                          <p:cTn id="1566" fill="hold">
                            <p:stCondLst>
                              <p:cond delay="0"/>
                            </p:stCondLst>
                            <p:childTnLst>
                              <p:par>
                                <p:cTn id="15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0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5"/>
                  </p:tgtEl>
                </p:cond>
              </p:nextCondLst>
            </p:seq>
            <p:seq concurrent="1" nextAc="seek">
              <p:cTn id="1572" restart="whenNotActive" fill="hold" evtFilter="cancelBubble" nodeType="interactiveSeq">
                <p:stCondLst>
                  <p:cond evt="onClick" delay="0">
                    <p:tgtEl>
                      <p:spTgt spid="2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3" fill="hold">
                      <p:stCondLst>
                        <p:cond delay="0"/>
                      </p:stCondLst>
                      <p:childTnLst>
                        <p:par>
                          <p:cTn id="1574" fill="hold">
                            <p:stCondLst>
                              <p:cond delay="0"/>
                            </p:stCondLst>
                            <p:childTnLst>
                              <p:par>
                                <p:cTn id="15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8" dur="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6"/>
                  </p:tgtEl>
                </p:cond>
              </p:nextCondLst>
            </p:seq>
            <p:seq concurrent="1" nextAc="seek">
              <p:cTn id="1580" restart="whenNotActive" fill="hold" evtFilter="cancelBubble" nodeType="interactiveSeq">
                <p:stCondLst>
                  <p:cond evt="onClick" delay="0">
                    <p:tgtEl>
                      <p:spTgt spid="2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1" fill="hold">
                      <p:stCondLst>
                        <p:cond delay="0"/>
                      </p:stCondLst>
                      <p:childTnLst>
                        <p:par>
                          <p:cTn id="1582" fill="hold">
                            <p:stCondLst>
                              <p:cond delay="0"/>
                            </p:stCondLst>
                            <p:childTnLst>
                              <p:par>
                                <p:cTn id="15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6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7"/>
                  </p:tgtEl>
                </p:cond>
              </p:nextCondLst>
            </p:seq>
            <p:seq concurrent="1" nextAc="seek">
              <p:cTn id="1588" restart="whenNotActive" fill="hold" evtFilter="cancelBubble" nodeType="interactiveSeq">
                <p:stCondLst>
                  <p:cond evt="onClick" delay="0">
                    <p:tgtEl>
                      <p:spTgt spid="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9" fill="hold">
                      <p:stCondLst>
                        <p:cond delay="0"/>
                      </p:stCondLst>
                      <p:childTnLst>
                        <p:par>
                          <p:cTn id="1590" fill="hold">
                            <p:stCondLst>
                              <p:cond delay="0"/>
                            </p:stCondLst>
                            <p:childTnLst>
                              <p:par>
                                <p:cTn id="15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4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8"/>
                  </p:tgtEl>
                </p:cond>
              </p:nextCondLst>
            </p:seq>
            <p:seq concurrent="1" nextAc="seek">
              <p:cTn id="1596" restart="whenNotActive" fill="hold" evtFilter="cancelBubble" nodeType="interactiveSeq">
                <p:stCondLst>
                  <p:cond evt="onClick" delay="0">
                    <p:tgtEl>
                      <p:spTgt spid="2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7" fill="hold">
                      <p:stCondLst>
                        <p:cond delay="0"/>
                      </p:stCondLst>
                      <p:childTnLst>
                        <p:par>
                          <p:cTn id="1598" fill="hold">
                            <p:stCondLst>
                              <p:cond delay="0"/>
                            </p:stCondLst>
                            <p:childTnLst>
                              <p:par>
                                <p:cTn id="15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2" dur="2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9"/>
                  </p:tgtEl>
                </p:cond>
              </p:nextCondLst>
            </p:seq>
            <p:seq concurrent="1" nextAc="seek">
              <p:cTn id="1604" restart="whenNotActive" fill="hold" evtFilter="cancelBubble" nodeType="interactiveSeq">
                <p:stCondLst>
                  <p:cond evt="onClick" delay="0">
                    <p:tgtEl>
                      <p:spTgt spid="2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05" fill="hold">
                      <p:stCondLst>
                        <p:cond delay="0"/>
                      </p:stCondLst>
                      <p:childTnLst>
                        <p:par>
                          <p:cTn id="1606" fill="hold">
                            <p:stCondLst>
                              <p:cond delay="0"/>
                            </p:stCondLst>
                            <p:childTnLst>
                              <p:par>
                                <p:cTn id="16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0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0"/>
                  </p:tgtEl>
                </p:cond>
              </p:nextCondLst>
            </p:seq>
            <p:seq concurrent="1" nextAc="seek">
              <p:cTn id="1612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3" fill="hold">
                      <p:stCondLst>
                        <p:cond delay="0"/>
                      </p:stCondLst>
                      <p:childTnLst>
                        <p:par>
                          <p:cTn id="1614" fill="hold">
                            <p:stCondLst>
                              <p:cond delay="0"/>
                            </p:stCondLst>
                            <p:childTnLst>
                              <p:par>
                                <p:cTn id="16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8" dur="2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  <p:seq concurrent="1" nextAc="seek">
              <p:cTn id="1620" restart="whenNotActive" fill="hold" evtFilter="cancelBubble" nodeType="interactiveSeq">
                <p:stCondLst>
                  <p:cond evt="onClick" delay="0">
                    <p:tgtEl>
                      <p:spTgt spid="2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1" fill="hold">
                      <p:stCondLst>
                        <p:cond delay="0"/>
                      </p:stCondLst>
                      <p:childTnLst>
                        <p:par>
                          <p:cTn id="1622" fill="hold">
                            <p:stCondLst>
                              <p:cond delay="0"/>
                            </p:stCondLst>
                            <p:childTnLst>
                              <p:par>
                                <p:cTn id="16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6" dur="2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2"/>
                  </p:tgtEl>
                </p:cond>
              </p:nextCondLst>
            </p:seq>
            <p:seq concurrent="1" nextAc="seek">
              <p:cTn id="1628" restart="whenNotActive" fill="hold" evtFilter="cancelBubble" nodeType="interactiveSeq">
                <p:stCondLst>
                  <p:cond evt="onClick" delay="0">
                    <p:tgtEl>
                      <p:spTgt spid="2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9" fill="hold">
                      <p:stCondLst>
                        <p:cond delay="0"/>
                      </p:stCondLst>
                      <p:childTnLst>
                        <p:par>
                          <p:cTn id="1630" fill="hold">
                            <p:stCondLst>
                              <p:cond delay="0"/>
                            </p:stCondLst>
                            <p:childTnLst>
                              <p:par>
                                <p:cTn id="16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4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3"/>
                  </p:tgtEl>
                </p:cond>
              </p:nextCondLst>
            </p:seq>
            <p:seq concurrent="1" nextAc="seek">
              <p:cTn id="1636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7" fill="hold">
                      <p:stCondLst>
                        <p:cond delay="0"/>
                      </p:stCondLst>
                      <p:childTnLst>
                        <p:par>
                          <p:cTn id="1638" fill="hold">
                            <p:stCondLst>
                              <p:cond delay="0"/>
                            </p:stCondLst>
                            <p:childTnLst>
                              <p:par>
                                <p:cTn id="16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2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  <p:seq concurrent="1" nextAc="seek">
              <p:cTn id="1644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5" fill="hold">
                      <p:stCondLst>
                        <p:cond delay="0"/>
                      </p:stCondLst>
                      <p:childTnLst>
                        <p:par>
                          <p:cTn id="1646" fill="hold">
                            <p:stCondLst>
                              <p:cond delay="0"/>
                            </p:stCondLst>
                            <p:childTnLst>
                              <p:par>
                                <p:cTn id="16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0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  <p:seq concurrent="1" nextAc="seek">
              <p:cTn id="1652" restart="whenNotActive" fill="hold" evtFilter="cancelBubble" nodeType="interactiveSeq">
                <p:stCondLst>
                  <p:cond evt="onClick" delay="0">
                    <p:tgtEl>
                      <p:spTgt spid="2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3" fill="hold">
                      <p:stCondLst>
                        <p:cond delay="0"/>
                      </p:stCondLst>
                      <p:childTnLst>
                        <p:par>
                          <p:cTn id="1654" fill="hold">
                            <p:stCondLst>
                              <p:cond delay="0"/>
                            </p:stCondLst>
                            <p:childTnLst>
                              <p:par>
                                <p:cTn id="16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8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"/>
                  </p:tgtEl>
                </p:cond>
              </p:nextCondLst>
            </p:seq>
            <p:seq concurrent="1" nextAc="seek">
              <p:cTn id="1660" restart="whenNotActive" fill="hold" evtFilter="cancelBubble" nodeType="interactiveSeq">
                <p:stCondLst>
                  <p:cond evt="onClick" delay="0">
                    <p:tgtEl>
                      <p:spTgt spid="2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1" fill="hold">
                      <p:stCondLst>
                        <p:cond delay="0"/>
                      </p:stCondLst>
                      <p:childTnLst>
                        <p:par>
                          <p:cTn id="1662" fill="hold">
                            <p:stCondLst>
                              <p:cond delay="0"/>
                            </p:stCondLst>
                            <p:childTnLst>
                              <p:par>
                                <p:cTn id="16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6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7"/>
                  </p:tgtEl>
                </p:cond>
              </p:nextCondLst>
            </p:seq>
            <p:seq concurrent="1" nextAc="seek">
              <p:cTn id="1668" restart="whenNotActive" fill="hold" evtFilter="cancelBubble" nodeType="interactiveSeq">
                <p:stCondLst>
                  <p:cond evt="onClick" delay="0">
                    <p:tgtEl>
                      <p:spTgt spid="2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9" fill="hold">
                      <p:stCondLst>
                        <p:cond delay="0"/>
                      </p:stCondLst>
                      <p:childTnLst>
                        <p:par>
                          <p:cTn id="1670" fill="hold">
                            <p:stCondLst>
                              <p:cond delay="0"/>
                            </p:stCondLst>
                            <p:childTnLst>
                              <p:par>
                                <p:cTn id="16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4" dur="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8"/>
                  </p:tgtEl>
                </p:cond>
              </p:nextCondLst>
            </p:seq>
            <p:seq concurrent="1" nextAc="seek">
              <p:cTn id="1676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77" fill="hold">
                      <p:stCondLst>
                        <p:cond delay="0"/>
                      </p:stCondLst>
                      <p:childTnLst>
                        <p:par>
                          <p:cTn id="1678" fill="hold">
                            <p:stCondLst>
                              <p:cond delay="0"/>
                            </p:stCondLst>
                            <p:childTnLst>
                              <p:par>
                                <p:cTn id="16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2" dur="2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  <p:seq concurrent="1" nextAc="seek">
              <p:cTn id="1684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5" fill="hold">
                      <p:stCondLst>
                        <p:cond delay="0"/>
                      </p:stCondLst>
                      <p:childTnLst>
                        <p:par>
                          <p:cTn id="1686" fill="hold">
                            <p:stCondLst>
                              <p:cond delay="0"/>
                            </p:stCondLst>
                            <p:childTnLst>
                              <p:par>
                                <p:cTn id="16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0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  <p:seq concurrent="1" nextAc="seek">
              <p:cTn id="1692" restart="whenNotActive" fill="hold" evtFilter="cancelBubble" nodeType="interactiveSeq">
                <p:stCondLst>
                  <p:cond evt="onClick" delay="0">
                    <p:tgtEl>
                      <p:spTgt spid="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3" fill="hold">
                      <p:stCondLst>
                        <p:cond delay="0"/>
                      </p:stCondLst>
                      <p:childTnLst>
                        <p:par>
                          <p:cTn id="1694" fill="hold">
                            <p:stCondLst>
                              <p:cond delay="0"/>
                            </p:stCondLst>
                            <p:childTnLst>
                              <p:par>
                                <p:cTn id="16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8" dur="2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8"/>
                  </p:tgtEl>
                </p:cond>
              </p:nextCondLst>
            </p:seq>
            <p:seq concurrent="1" nextAc="seek">
              <p:cTn id="1700" restart="whenNotActive" fill="hold" evtFilter="cancelBubble" nodeType="interactiveSeq">
                <p:stCondLst>
                  <p:cond evt="onClick" delay="0">
                    <p:tgtEl>
                      <p:spTgt spid="2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1" fill="hold">
                      <p:stCondLst>
                        <p:cond delay="0"/>
                      </p:stCondLst>
                      <p:childTnLst>
                        <p:par>
                          <p:cTn id="1702" fill="hold">
                            <p:stCondLst>
                              <p:cond delay="0"/>
                            </p:stCondLst>
                            <p:childTnLst>
                              <p:par>
                                <p:cTn id="17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6" dur="2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0"/>
                  </p:tgtEl>
                </p:cond>
              </p:nextCondLst>
            </p:seq>
            <p:seq concurrent="1" nextAc="seek">
              <p:cTn id="1708" restart="whenNotActive" fill="hold" evtFilter="cancelBubble" nodeType="interactiveSeq">
                <p:stCondLst>
                  <p:cond evt="onClick" delay="0">
                    <p:tgtEl>
                      <p:spTgt spid="2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9" fill="hold">
                      <p:stCondLst>
                        <p:cond delay="0"/>
                      </p:stCondLst>
                      <p:childTnLst>
                        <p:par>
                          <p:cTn id="1710" fill="hold">
                            <p:stCondLst>
                              <p:cond delay="0"/>
                            </p:stCondLst>
                            <p:childTnLst>
                              <p:par>
                                <p:cTn id="17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4" dur="2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1"/>
                  </p:tgtEl>
                </p:cond>
              </p:nextCondLst>
            </p:seq>
            <p:seq concurrent="1" nextAc="seek">
              <p:cTn id="1716" restart="whenNotActive" fill="hold" evtFilter="cancelBubble" nodeType="interactiveSeq">
                <p:stCondLst>
                  <p:cond evt="onClick" delay="0">
                    <p:tgtEl>
                      <p:spTgt spid="2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7" fill="hold">
                      <p:stCondLst>
                        <p:cond delay="0"/>
                      </p:stCondLst>
                      <p:childTnLst>
                        <p:par>
                          <p:cTn id="1718" fill="hold">
                            <p:stCondLst>
                              <p:cond delay="0"/>
                            </p:stCondLst>
                            <p:childTnLst>
                              <p:par>
                                <p:cTn id="17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2" dur="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2"/>
                  </p:tgtEl>
                </p:cond>
              </p:nextCondLst>
            </p:seq>
            <p:seq concurrent="1" nextAc="seek">
              <p:cTn id="1724" restart="whenNotActive" fill="hold" evtFilter="cancelBubble" nodeType="interactiveSeq">
                <p:stCondLst>
                  <p:cond evt="onClick" delay="0">
                    <p:tgtEl>
                      <p:spTgt spid="2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5" fill="hold">
                      <p:stCondLst>
                        <p:cond delay="0"/>
                      </p:stCondLst>
                      <p:childTnLst>
                        <p:par>
                          <p:cTn id="1726" fill="hold">
                            <p:stCondLst>
                              <p:cond delay="0"/>
                            </p:stCondLst>
                            <p:childTnLst>
                              <p:par>
                                <p:cTn id="17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0" dur="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3"/>
                  </p:tgtEl>
                </p:cond>
              </p:nextCondLst>
            </p:seq>
            <p:seq concurrent="1" nextAc="seek">
              <p:cTn id="1732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33" fill="hold">
                      <p:stCondLst>
                        <p:cond delay="0"/>
                      </p:stCondLst>
                      <p:childTnLst>
                        <p:par>
                          <p:cTn id="1734" fill="hold">
                            <p:stCondLst>
                              <p:cond delay="0"/>
                            </p:stCondLst>
                            <p:childTnLst>
                              <p:par>
                                <p:cTn id="17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8" dur="2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  <p:seq concurrent="1" nextAc="seek">
              <p:cTn id="1740" restart="whenNotActive" fill="hold" evtFilter="cancelBubble" nodeType="interactiveSeq">
                <p:stCondLst>
                  <p:cond evt="onClick" delay="0">
                    <p:tgtEl>
                      <p:spTgt spid="2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1" fill="hold">
                      <p:stCondLst>
                        <p:cond delay="0"/>
                      </p:stCondLst>
                      <p:childTnLst>
                        <p:par>
                          <p:cTn id="1742" fill="hold">
                            <p:stCondLst>
                              <p:cond delay="0"/>
                            </p:stCondLst>
                            <p:childTnLst>
                              <p:par>
                                <p:cTn id="17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6" dur="2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5"/>
                  </p:tgtEl>
                </p:cond>
              </p:nextCondLst>
            </p:seq>
            <p:seq concurrent="1" nextAc="seek">
              <p:cTn id="1748" restart="whenNotActive" fill="hold" evtFilter="cancelBubble" nodeType="interactiveSeq">
                <p:stCondLst>
                  <p:cond evt="onClick" delay="0">
                    <p:tgtEl>
                      <p:spTgt spid="2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9" fill="hold">
                      <p:stCondLst>
                        <p:cond delay="0"/>
                      </p:stCondLst>
                      <p:childTnLst>
                        <p:par>
                          <p:cTn id="1750" fill="hold">
                            <p:stCondLst>
                              <p:cond delay="0"/>
                            </p:stCondLst>
                            <p:childTnLst>
                              <p:par>
                                <p:cTn id="17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4" dur="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6"/>
                  </p:tgtEl>
                </p:cond>
              </p:nextCondLst>
            </p:seq>
            <p:seq concurrent="1" nextAc="seek">
              <p:cTn id="1756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57" fill="hold">
                      <p:stCondLst>
                        <p:cond delay="0"/>
                      </p:stCondLst>
                      <p:childTnLst>
                        <p:par>
                          <p:cTn id="1758" fill="hold">
                            <p:stCondLst>
                              <p:cond delay="0"/>
                            </p:stCondLst>
                            <p:childTnLst>
                              <p:par>
                                <p:cTn id="17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2" dur="2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  <p:seq concurrent="1" nextAc="seek">
              <p:cTn id="1764" restart="whenNotActive" fill="hold" evtFilter="cancelBubble" nodeType="interactiveSeq">
                <p:stCondLst>
                  <p:cond evt="onClick" delay="0">
                    <p:tgtEl>
                      <p:spTgt spid="2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5" fill="hold">
                      <p:stCondLst>
                        <p:cond delay="0"/>
                      </p:stCondLst>
                      <p:childTnLst>
                        <p:par>
                          <p:cTn id="1766" fill="hold">
                            <p:stCondLst>
                              <p:cond delay="0"/>
                            </p:stCondLst>
                            <p:childTnLst>
                              <p:par>
                                <p:cTn id="17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0" dur="2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8"/>
                  </p:tgtEl>
                </p:cond>
              </p:nextCondLst>
            </p:seq>
            <p:seq concurrent="1" nextAc="seek">
              <p:cTn id="1772" restart="whenNotActive" fill="hold" evtFilter="cancelBubble" nodeType="interactiveSeq">
                <p:stCondLst>
                  <p:cond evt="onClick" delay="0">
                    <p:tgtEl>
                      <p:spTgt spid="2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3" fill="hold">
                      <p:stCondLst>
                        <p:cond delay="0"/>
                      </p:stCondLst>
                      <p:childTnLst>
                        <p:par>
                          <p:cTn id="1774" fill="hold">
                            <p:stCondLst>
                              <p:cond delay="0"/>
                            </p:stCondLst>
                            <p:childTnLst>
                              <p:par>
                                <p:cTn id="17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8" dur="2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9"/>
                  </p:tgtEl>
                </p:cond>
              </p:nextCondLst>
            </p:seq>
            <p:seq concurrent="1" nextAc="seek">
              <p:cTn id="1780" restart="whenNotActive" fill="hold" evtFilter="cancelBubble" nodeType="interactiveSeq">
                <p:stCondLst>
                  <p:cond evt="onClick" delay="0">
                    <p:tgtEl>
                      <p:spTgt spid="3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1" fill="hold">
                      <p:stCondLst>
                        <p:cond delay="0"/>
                      </p:stCondLst>
                      <p:childTnLst>
                        <p:par>
                          <p:cTn id="1782" fill="hold">
                            <p:stCondLst>
                              <p:cond delay="0"/>
                            </p:stCondLst>
                            <p:childTnLst>
                              <p:par>
                                <p:cTn id="17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6" dur="2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0"/>
                  </p:tgtEl>
                </p:cond>
              </p:nextCondLst>
            </p:seq>
            <p:seq concurrent="1" nextAc="seek">
              <p:cTn id="1788" restart="whenNotActive" fill="hold" evtFilter="cancelBubble" nodeType="interactiveSeq">
                <p:stCondLst>
                  <p:cond evt="onClick" delay="0">
                    <p:tgtEl>
                      <p:spTgt spid="3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9" fill="hold">
                      <p:stCondLst>
                        <p:cond delay="0"/>
                      </p:stCondLst>
                      <p:childTnLst>
                        <p:par>
                          <p:cTn id="1790" fill="hold">
                            <p:stCondLst>
                              <p:cond delay="0"/>
                            </p:stCondLst>
                            <p:childTnLst>
                              <p:par>
                                <p:cTn id="17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4" dur="2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1"/>
                  </p:tgtEl>
                </p:cond>
              </p:nextCondLst>
            </p:seq>
            <p:seq concurrent="1" nextAc="seek">
              <p:cTn id="1796" restart="whenNotActive" fill="hold" evtFilter="cancelBubble" nodeType="interactiveSeq">
                <p:stCondLst>
                  <p:cond evt="onClick" delay="0">
                    <p:tgtEl>
                      <p:spTgt spid="3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7" fill="hold">
                      <p:stCondLst>
                        <p:cond delay="0"/>
                      </p:stCondLst>
                      <p:childTnLst>
                        <p:par>
                          <p:cTn id="1798" fill="hold">
                            <p:stCondLst>
                              <p:cond delay="0"/>
                            </p:stCondLst>
                            <p:childTnLst>
                              <p:par>
                                <p:cTn id="17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2" dur="2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2"/>
                  </p:tgtEl>
                </p:cond>
              </p:nextCondLst>
            </p:seq>
          </p:childTnLst>
        </p:cTn>
      </p:par>
    </p:tnLst>
    <p:bldLst>
      <p:bldP spid="389" grpId="0" animBg="1"/>
      <p:bldP spid="167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69" grpId="0" animBg="1"/>
      <p:bldP spid="71" grpId="0" animBg="1"/>
      <p:bldP spid="73" grpId="0" animBg="1"/>
      <p:bldP spid="75" grpId="0" animBg="1"/>
      <p:bldP spid="77" grpId="0" animBg="1"/>
      <p:bldP spid="79" grpId="0" animBg="1"/>
      <p:bldP spid="81" grpId="0" animBg="1"/>
      <p:bldP spid="83" grpId="0" animBg="1"/>
      <p:bldP spid="85" grpId="0" animBg="1"/>
      <p:bldP spid="87" grpId="0" animBg="1"/>
      <p:bldP spid="89" grpId="0" animBg="1"/>
      <p:bldP spid="91" grpId="0" animBg="1"/>
      <p:bldP spid="93" grpId="0" animBg="1"/>
      <p:bldP spid="95" grpId="0" animBg="1"/>
      <p:bldP spid="97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8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eader TextBox"/>
          <p:cNvSpPr txBox="1"/>
          <p:nvPr/>
        </p:nvSpPr>
        <p:spPr>
          <a:xfrm>
            <a:off x="4077049" y="219119"/>
            <a:ext cx="389241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CHOOSE A LETTER OR NUMBER</a:t>
            </a:r>
          </a:p>
        </p:txBody>
      </p:sp>
      <p:pic>
        <p:nvPicPr>
          <p:cNvPr id="88" name="2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2078" y="4852062"/>
            <a:ext cx="847417" cy="1579001"/>
          </a:xfrm>
          <a:prstGeom prst="rect">
            <a:avLst/>
          </a:prstGeom>
        </p:spPr>
      </p:pic>
      <p:pic>
        <p:nvPicPr>
          <p:cNvPr id="91" name="1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629" y="4852062"/>
            <a:ext cx="548688" cy="1579001"/>
          </a:xfrm>
          <a:prstGeom prst="rect">
            <a:avLst/>
          </a:prstGeom>
        </p:spPr>
      </p:pic>
      <p:pic>
        <p:nvPicPr>
          <p:cNvPr id="94" name="Z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9099" y="4559429"/>
            <a:ext cx="975445" cy="1871634"/>
          </a:xfrm>
          <a:prstGeom prst="rect">
            <a:avLst/>
          </a:prstGeom>
        </p:spPr>
      </p:pic>
      <p:pic>
        <p:nvPicPr>
          <p:cNvPr id="95" name="Y Button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3804" y="4559429"/>
            <a:ext cx="975445" cy="1871634"/>
          </a:xfrm>
          <a:prstGeom prst="rect">
            <a:avLst/>
          </a:prstGeom>
        </p:spPr>
      </p:pic>
      <p:pic>
        <p:nvPicPr>
          <p:cNvPr id="96" name="X Button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4934" y="4559429"/>
            <a:ext cx="975445" cy="1871634"/>
          </a:xfrm>
          <a:prstGeom prst="rect">
            <a:avLst/>
          </a:prstGeom>
        </p:spPr>
      </p:pic>
      <p:pic>
        <p:nvPicPr>
          <p:cNvPr id="97" name="W Button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17569" y="4559429"/>
            <a:ext cx="1627773" cy="1871634"/>
          </a:xfrm>
          <a:prstGeom prst="rect">
            <a:avLst/>
          </a:prstGeom>
        </p:spPr>
      </p:pic>
      <p:pic>
        <p:nvPicPr>
          <p:cNvPr id="98" name="V Button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1913" y="4559429"/>
            <a:ext cx="1121761" cy="1871634"/>
          </a:xfrm>
          <a:prstGeom prst="rect">
            <a:avLst/>
          </a:prstGeom>
        </p:spPr>
      </p:pic>
      <p:pic>
        <p:nvPicPr>
          <p:cNvPr id="101" name="U Button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78064" y="3130954"/>
            <a:ext cx="975445" cy="1865538"/>
          </a:xfrm>
          <a:prstGeom prst="rect">
            <a:avLst/>
          </a:prstGeom>
        </p:spPr>
      </p:pic>
      <p:pic>
        <p:nvPicPr>
          <p:cNvPr id="104" name="T Button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38203" y="3130954"/>
            <a:ext cx="981541" cy="1865538"/>
          </a:xfrm>
          <a:prstGeom prst="rect">
            <a:avLst/>
          </a:prstGeom>
        </p:spPr>
      </p:pic>
      <p:pic>
        <p:nvPicPr>
          <p:cNvPr id="107" name="S Button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79099" y="3130954"/>
            <a:ext cx="975445" cy="1865538"/>
          </a:xfrm>
          <a:prstGeom prst="rect">
            <a:avLst/>
          </a:prstGeom>
        </p:spPr>
      </p:pic>
      <p:pic>
        <p:nvPicPr>
          <p:cNvPr id="110" name="R Button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03602" y="3130954"/>
            <a:ext cx="975445" cy="1865538"/>
          </a:xfrm>
          <a:prstGeom prst="rect">
            <a:avLst/>
          </a:prstGeom>
        </p:spPr>
      </p:pic>
      <p:pic>
        <p:nvPicPr>
          <p:cNvPr id="113" name="Q Button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61843" y="3130954"/>
            <a:ext cx="1012024" cy="1865538"/>
          </a:xfrm>
          <a:prstGeom prst="rect">
            <a:avLst/>
          </a:prstGeom>
        </p:spPr>
      </p:pic>
      <p:pic>
        <p:nvPicPr>
          <p:cNvPr id="116" name="P Button">
            <a:hlinkClick r:id="rId29" action="ppaction://hlinksldjump"/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18457" y="3130954"/>
            <a:ext cx="975445" cy="1865538"/>
          </a:xfrm>
          <a:prstGeom prst="rect">
            <a:avLst/>
          </a:prstGeom>
        </p:spPr>
      </p:pic>
      <p:pic>
        <p:nvPicPr>
          <p:cNvPr id="119" name="O Button">
            <a:hlinkClick r:id="rId31" action="ppaction://hlinksldjump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75071" y="3130954"/>
            <a:ext cx="975445" cy="1865538"/>
          </a:xfrm>
          <a:prstGeom prst="rect">
            <a:avLst/>
          </a:prstGeom>
        </p:spPr>
      </p:pic>
      <p:pic>
        <p:nvPicPr>
          <p:cNvPr id="122" name="N Button">
            <a:hlinkClick r:id="rId33" action="ppaction://hlinksldjump"/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941485" y="1696383"/>
            <a:ext cx="1048603" cy="1865538"/>
          </a:xfrm>
          <a:prstGeom prst="rect">
            <a:avLst/>
          </a:prstGeom>
        </p:spPr>
      </p:pic>
      <p:pic>
        <p:nvPicPr>
          <p:cNvPr id="125" name="M Button">
            <a:hlinkClick r:id="rId35" action="ppaction://hlinksldjump"/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288245" y="1696383"/>
            <a:ext cx="1481456" cy="1865538"/>
          </a:xfrm>
          <a:prstGeom prst="rect">
            <a:avLst/>
          </a:prstGeom>
        </p:spPr>
      </p:pic>
      <p:pic>
        <p:nvPicPr>
          <p:cNvPr id="128" name="L Button">
            <a:hlinkClick r:id="rId37" action="ppaction://hlinksldjump"/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079099" y="1696383"/>
            <a:ext cx="975445" cy="1865538"/>
          </a:xfrm>
          <a:prstGeom prst="rect">
            <a:avLst/>
          </a:prstGeom>
        </p:spPr>
      </p:pic>
      <p:pic>
        <p:nvPicPr>
          <p:cNvPr id="131" name="K Button">
            <a:hlinkClick r:id="rId39" action="ppaction://hlinksldjump"/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633804" y="1696383"/>
            <a:ext cx="975445" cy="1865538"/>
          </a:xfrm>
          <a:prstGeom prst="rect">
            <a:avLst/>
          </a:prstGeom>
        </p:spPr>
      </p:pic>
      <p:pic>
        <p:nvPicPr>
          <p:cNvPr id="134" name="J Button">
            <a:hlinkClick r:id="rId41" action="ppaction://hlinksldjump"/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163540" y="1696383"/>
            <a:ext cx="975445" cy="1865538"/>
          </a:xfrm>
          <a:prstGeom prst="rect">
            <a:avLst/>
          </a:prstGeom>
        </p:spPr>
      </p:pic>
      <p:pic>
        <p:nvPicPr>
          <p:cNvPr id="137" name="I Button">
            <a:hlinkClick r:id="rId43" action="ppaction://hlinksldjump"/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940981" y="1696383"/>
            <a:ext cx="542591" cy="1865538"/>
          </a:xfrm>
          <a:prstGeom prst="rect">
            <a:avLst/>
          </a:prstGeom>
        </p:spPr>
      </p:pic>
      <p:pic>
        <p:nvPicPr>
          <p:cNvPr id="140" name="H Button">
            <a:hlinkClick r:id="rId45" action="ppaction://hlinksldjump"/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75071" y="1696383"/>
            <a:ext cx="975445" cy="1865538"/>
          </a:xfrm>
          <a:prstGeom prst="rect">
            <a:avLst/>
          </a:prstGeom>
        </p:spPr>
      </p:pic>
      <p:pic>
        <p:nvPicPr>
          <p:cNvPr id="143" name="G Button">
            <a:hlinkClick r:id="rId47" action="ppaction://hlinksldjump"/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978064" y="239149"/>
            <a:ext cx="975445" cy="1871634"/>
          </a:xfrm>
          <a:prstGeom prst="rect">
            <a:avLst/>
          </a:prstGeom>
        </p:spPr>
      </p:pic>
      <p:pic>
        <p:nvPicPr>
          <p:cNvPr id="146" name="F Button">
            <a:hlinkClick r:id="rId49" action="ppaction://hlinksldjump"/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538203" y="239149"/>
            <a:ext cx="981541" cy="1871634"/>
          </a:xfrm>
          <a:prstGeom prst="rect">
            <a:avLst/>
          </a:prstGeom>
        </p:spPr>
      </p:pic>
      <p:pic>
        <p:nvPicPr>
          <p:cNvPr id="149" name="E Button">
            <a:hlinkClick r:id="rId51" action="ppaction://hlinksldjump"/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079099" y="239149"/>
            <a:ext cx="975445" cy="1871634"/>
          </a:xfrm>
          <a:prstGeom prst="rect">
            <a:avLst/>
          </a:prstGeom>
        </p:spPr>
      </p:pic>
      <p:pic>
        <p:nvPicPr>
          <p:cNvPr id="152" name="D Button">
            <a:hlinkClick r:id="rId53" action="ppaction://hlinksldjump"/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623520" y="239149"/>
            <a:ext cx="975445" cy="1871634"/>
          </a:xfrm>
          <a:prstGeom prst="rect">
            <a:avLst/>
          </a:prstGeom>
        </p:spPr>
      </p:pic>
      <p:pic>
        <p:nvPicPr>
          <p:cNvPr id="155" name="C Button">
            <a:hlinkClick r:id="rId55" action="ppaction://hlinksldjump"/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174037" y="239149"/>
            <a:ext cx="975445" cy="1871634"/>
          </a:xfrm>
          <a:prstGeom prst="rect">
            <a:avLst/>
          </a:prstGeom>
        </p:spPr>
      </p:pic>
      <p:pic>
        <p:nvPicPr>
          <p:cNvPr id="158" name="B Button">
            <a:hlinkClick r:id="rId57" action="ppaction://hlinksldjump"/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724554" y="239149"/>
            <a:ext cx="975445" cy="1871634"/>
          </a:xfrm>
          <a:prstGeom prst="rect">
            <a:avLst/>
          </a:prstGeom>
        </p:spPr>
      </p:pic>
      <p:pic>
        <p:nvPicPr>
          <p:cNvPr id="161" name="A Button">
            <a:hlinkClick r:id="rId59" action="ppaction://hlinksldjump"/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275071" y="245245"/>
            <a:ext cx="975445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Digital Transition - Question Choosing Slide SFX 3.wav"/>
          </p:stSnd>
        </p:sndAc>
      </p:transition>
    </mc:Choice>
    <mc:Fallback xmlns="">
      <p:transition spd="slow" advClick="0">
        <p:fade/>
        <p:sndAc>
          <p:stSnd>
            <p:snd r:embed="rId61" name="Digital Transition - Question Choosing Slide SFX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Instructions or question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goes here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goes here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text or pictures go here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1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2986</Words>
  <Application>Microsoft Office PowerPoint</Application>
  <PresentationFormat>Widescreen</PresentationFormat>
  <Paragraphs>439</Paragraphs>
  <Slides>64</Slides>
  <Notes>64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Monkirta Pursuit NC</vt:lpstr>
      <vt:lpstr>Calibri Light</vt:lpstr>
      <vt:lpstr>Calibri</vt:lpstr>
      <vt:lpstr>Arial</vt:lpstr>
      <vt:lpstr>OCR A Extended</vt:lpstr>
      <vt:lpstr>Hauser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183</cp:revision>
  <dcterms:created xsi:type="dcterms:W3CDTF">2021-09-06T00:23:41Z</dcterms:created>
  <dcterms:modified xsi:type="dcterms:W3CDTF">2023-01-25T05:58:51Z</dcterms:modified>
</cp:coreProperties>
</file>